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  <p:sldMasterId id="2147483666" r:id="rId6"/>
    <p:sldMasterId id="2147483675" r:id="rId7"/>
  </p:sldMasterIdLst>
  <p:notesMasterIdLst>
    <p:notesMasterId r:id="rId27"/>
  </p:notesMasterIdLst>
  <p:handoutMasterIdLst>
    <p:handoutMasterId r:id="rId28"/>
  </p:handoutMasterIdLst>
  <p:sldIdLst>
    <p:sldId id="256" r:id="rId8"/>
    <p:sldId id="280" r:id="rId9"/>
    <p:sldId id="258" r:id="rId10"/>
    <p:sldId id="284" r:id="rId11"/>
    <p:sldId id="260" r:id="rId12"/>
    <p:sldId id="259" r:id="rId13"/>
    <p:sldId id="269" r:id="rId14"/>
    <p:sldId id="268" r:id="rId15"/>
    <p:sldId id="261" r:id="rId16"/>
    <p:sldId id="271" r:id="rId17"/>
    <p:sldId id="273" r:id="rId18"/>
    <p:sldId id="263" r:id="rId19"/>
    <p:sldId id="274" r:id="rId20"/>
    <p:sldId id="264" r:id="rId21"/>
    <p:sldId id="265" r:id="rId22"/>
    <p:sldId id="281" r:id="rId23"/>
    <p:sldId id="262" r:id="rId24"/>
    <p:sldId id="282" r:id="rId25"/>
    <p:sldId id="266" r:id="rId26"/>
  </p:sldIdLst>
  <p:sldSz cx="9144000" cy="6858000" type="screen4x3"/>
  <p:notesSz cx="6858000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05"/>
    <a:srgbClr val="CC0099"/>
    <a:srgbClr val="CC00CC"/>
    <a:srgbClr val="CC3399"/>
    <a:srgbClr val="D60093"/>
    <a:srgbClr val="D60052"/>
    <a:srgbClr val="BC0048"/>
    <a:srgbClr val="FFFFFF"/>
    <a:srgbClr val="C3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 autoAdjust="0"/>
    <p:restoredTop sz="94660"/>
  </p:normalViewPr>
  <p:slideViewPr>
    <p:cSldViewPr showGuides="1">
      <p:cViewPr varScale="1">
        <p:scale>
          <a:sx n="63" d="100"/>
          <a:sy n="63" d="100"/>
        </p:scale>
        <p:origin x="17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9BCE8-B4AF-4471-AF8F-1555E05F6E9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F603E35-A548-4F47-88D3-862F3888BE20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nl-NL" sz="3200" dirty="0">
              <a:latin typeface="Arial" panose="020B0604020202020204" pitchFamily="34" charset="0"/>
              <a:cs typeface="Arial" panose="020B0604020202020204" pitchFamily="34" charset="0"/>
            </a:rPr>
            <a:t>De 3master</a:t>
          </a:r>
        </a:p>
      </dgm:t>
    </dgm:pt>
    <dgm:pt modelId="{F77DEA53-1FAB-47CF-9DD2-40D052499B1C}" type="parTrans" cxnId="{3DBD0423-DEC0-4102-9BF7-CA62E684B7C3}">
      <dgm:prSet/>
      <dgm:spPr/>
      <dgm:t>
        <a:bodyPr/>
        <a:lstStyle/>
        <a:p>
          <a:endParaRPr lang="nl-NL"/>
        </a:p>
      </dgm:t>
    </dgm:pt>
    <dgm:pt modelId="{D4654393-E5A6-46B0-B17F-51682ECB7DAA}" type="sibTrans" cxnId="{3DBD0423-DEC0-4102-9BF7-CA62E684B7C3}">
      <dgm:prSet/>
      <dgm:spPr/>
      <dgm:t>
        <a:bodyPr/>
        <a:lstStyle/>
        <a:p>
          <a:endParaRPr lang="nl-NL"/>
        </a:p>
      </dgm:t>
    </dgm:pt>
    <dgm:pt modelId="{26AF6BA9-D811-4792-A30B-B6EEF5647519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Tielen</a:t>
          </a:r>
        </a:p>
      </dgm:t>
    </dgm:pt>
    <dgm:pt modelId="{A946E9EE-E267-4CB4-8452-38FEB50B5429}" type="parTrans" cxnId="{6882DE9C-112F-47DF-8195-7C1D005BB816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3B9075D3-2738-4B8B-9561-E80F0548CC31}" type="sibTrans" cxnId="{6882DE9C-112F-47DF-8195-7C1D005BB816}">
      <dgm:prSet/>
      <dgm:spPr/>
      <dgm:t>
        <a:bodyPr/>
        <a:lstStyle/>
        <a:p>
          <a:endParaRPr lang="nl-NL"/>
        </a:p>
      </dgm:t>
    </dgm:pt>
    <dgm:pt modelId="{67D6DBDA-8373-4A17-9E14-68ECFB3A8661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lager onderwijs Herentals</a:t>
          </a:r>
          <a:endParaRPr lang="nl-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631F0-8507-4BE4-A92C-00B8477C983F}" type="parTrans" cxnId="{34379618-AF3D-46D6-9B07-8FD050A8EE82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1B84183F-8862-493E-9408-FDF880F6619F}" type="sibTrans" cxnId="{34379618-AF3D-46D6-9B07-8FD050A8EE82}">
      <dgm:prSet/>
      <dgm:spPr/>
      <dgm:t>
        <a:bodyPr/>
        <a:lstStyle/>
        <a:p>
          <a:endParaRPr lang="nl-NL"/>
        </a:p>
      </dgm:t>
    </dgm:pt>
    <dgm:pt modelId="{57A0E863-DB52-4C6F-849F-11BA6377C78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kleuter- en lager onderwijs Kasterlee</a:t>
          </a:r>
        </a:p>
      </dgm:t>
    </dgm:pt>
    <dgm:pt modelId="{BC7D69D1-82D7-426A-8F93-68FB7028819C}" type="parTrans" cxnId="{06180DF8-455E-47CC-B2AA-41B9E17A63F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4C580A52-6DE0-47E8-B25C-85AF3799711C}" type="sibTrans" cxnId="{06180DF8-455E-47CC-B2AA-41B9E17A63F0}">
      <dgm:prSet/>
      <dgm:spPr/>
      <dgm:t>
        <a:bodyPr/>
        <a:lstStyle/>
        <a:p>
          <a:endParaRPr lang="nl-NL"/>
        </a:p>
      </dgm:t>
    </dgm:pt>
    <dgm:pt modelId="{D9069522-0076-47FB-B190-9EEA70C0BAE3}">
      <dgm:prSet custT="1"/>
      <dgm:spPr>
        <a:solidFill>
          <a:schemeClr val="accent3"/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secundair onderwijs (</a:t>
          </a:r>
          <a:r>
            <a:rPr lang="nl-NL" sz="1800" dirty="0" err="1">
              <a:latin typeface="Arial" panose="020B0604020202020204" pitchFamily="34" charset="0"/>
              <a:cs typeface="Arial" panose="020B0604020202020204" pitchFamily="34" charset="0"/>
            </a:rPr>
            <a:t>BuSO</a:t>
          </a: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OV1/OV2/OV3 </a:t>
          </a:r>
        </a:p>
      </dgm:t>
    </dgm:pt>
    <dgm:pt modelId="{0FB14E65-EA2A-47C7-83A3-B4504EC69305}" type="parTrans" cxnId="{D24FF449-D5B6-49FA-8EE2-742FE684A043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NL"/>
        </a:p>
      </dgm:t>
    </dgm:pt>
    <dgm:pt modelId="{692C5852-236F-4A13-AC4C-D0F5AEC664B2}" type="sibTrans" cxnId="{D24FF449-D5B6-49FA-8EE2-742FE684A043}">
      <dgm:prSet/>
      <dgm:spPr/>
      <dgm:t>
        <a:bodyPr/>
        <a:lstStyle/>
        <a:p>
          <a:endParaRPr lang="nl-NL"/>
        </a:p>
      </dgm:t>
    </dgm:pt>
    <dgm:pt modelId="{62A4DB7E-DC90-4E5B-9808-A240345480B1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Arendonk</a:t>
          </a:r>
        </a:p>
      </dgm:t>
    </dgm:pt>
    <dgm:pt modelId="{C729B225-16E2-451D-A4CD-C1B2C99B51D9}" type="parTrans" cxnId="{71535E21-D62F-40AC-B4B7-99DBE8CBF86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nl-BE"/>
        </a:p>
      </dgm:t>
    </dgm:pt>
    <dgm:pt modelId="{DACD8E0F-0E56-4911-8539-30862AD6DB1E}" type="sibTrans" cxnId="{71535E21-D62F-40AC-B4B7-99DBE8CBF865}">
      <dgm:prSet/>
      <dgm:spPr/>
      <dgm:t>
        <a:bodyPr/>
        <a:lstStyle/>
        <a:p>
          <a:endParaRPr lang="nl-BE"/>
        </a:p>
      </dgm:t>
    </dgm:pt>
    <dgm:pt modelId="{6ABB79C5-C1C5-423E-B89A-D54DAB82CF3E}">
      <dgm:prSet phldrT="[Teks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MFC Beerse</a:t>
          </a:r>
          <a:b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“MADEE”</a:t>
          </a:r>
        </a:p>
      </dgm:t>
    </dgm:pt>
    <dgm:pt modelId="{255D3EE9-DCB8-47F4-B4E0-CF0AAA973F13}" type="parTrans" cxnId="{FE31FF50-E947-41C9-858C-F7947BB8B961}">
      <dgm:prSet/>
      <dgm:spPr>
        <a:ln>
          <a:noFill/>
        </a:ln>
      </dgm:spPr>
      <dgm:t>
        <a:bodyPr/>
        <a:lstStyle/>
        <a:p>
          <a:endParaRPr lang="nl-BE"/>
        </a:p>
      </dgm:t>
    </dgm:pt>
    <dgm:pt modelId="{3111D1A9-6616-456B-A08C-F91AF6DA2823}" type="sibTrans" cxnId="{FE31FF50-E947-41C9-858C-F7947BB8B961}">
      <dgm:prSet/>
      <dgm:spPr/>
      <dgm:t>
        <a:bodyPr/>
        <a:lstStyle/>
        <a:p>
          <a:endParaRPr lang="nl-BE"/>
        </a:p>
      </dgm:t>
    </dgm:pt>
    <dgm:pt modelId="{71A2FCE9-E673-4680-8B99-5110C70D7895}">
      <dgm:prSet phldrT="[Tekst]" custScaleX="275965" custScaleY="116059" custRadScaleRad="164050" custRadScaleInc="-390100"/>
      <dgm:spPr>
        <a:solidFill>
          <a:srgbClr val="CC3399"/>
        </a:solidFill>
      </dgm:spPr>
      <dgm:t>
        <a:bodyPr/>
        <a:lstStyle/>
        <a:p>
          <a:endParaRPr lang="nl-BE"/>
        </a:p>
      </dgm:t>
    </dgm:pt>
    <dgm:pt modelId="{B14D5815-4A52-4DE7-B99B-22348872D12C}" type="parTrans" cxnId="{6EA0FCE0-D241-4A31-BFA8-5584BD038027}">
      <dgm:prSet/>
      <dgm:spPr/>
      <dgm:t>
        <a:bodyPr/>
        <a:lstStyle/>
        <a:p>
          <a:endParaRPr lang="nl-BE"/>
        </a:p>
      </dgm:t>
    </dgm:pt>
    <dgm:pt modelId="{C804BC10-E15E-4A47-9EBA-45066C9352B5}" type="sibTrans" cxnId="{6EA0FCE0-D241-4A31-BFA8-5584BD038027}">
      <dgm:prSet/>
      <dgm:spPr/>
      <dgm:t>
        <a:bodyPr/>
        <a:lstStyle/>
        <a:p>
          <a:endParaRPr lang="nl-BE"/>
        </a:p>
      </dgm:t>
    </dgm:pt>
    <dgm:pt modelId="{71AC8578-12AC-4FC8-9DB3-1F99D98A0324}">
      <dgm:prSet custT="1"/>
      <dgm:spPr>
        <a:solidFill>
          <a:srgbClr val="CC3399"/>
        </a:solidFill>
      </dgm:spPr>
      <dgm:t>
        <a:bodyPr/>
        <a:lstStyle/>
        <a:p>
          <a:r>
            <a:rPr lang="nl-NL" sz="1800" dirty="0" err="1">
              <a:latin typeface="Arial" panose="020B0604020202020204" pitchFamily="34" charset="0"/>
              <a:cs typeface="Arial" panose="020B0604020202020204" pitchFamily="34" charset="0"/>
            </a:rPr>
            <a:t>Nautica</a:t>
          </a:r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nl-NL" sz="1800" dirty="0">
              <a:latin typeface="Arial" panose="020B0604020202020204" pitchFamily="34" charset="0"/>
              <a:cs typeface="Arial" panose="020B0604020202020204" pitchFamily="34" charset="0"/>
            </a:rPr>
            <a:t>OV1/OV4</a:t>
          </a:r>
        </a:p>
      </dgm:t>
    </dgm:pt>
    <dgm:pt modelId="{07F98DA8-E161-44E6-94F7-B68234B377B7}" type="parTrans" cxnId="{EDB5DD7E-5583-496B-AA38-A236B12FFA3E}">
      <dgm:prSet/>
      <dgm:spPr>
        <a:ln>
          <a:solidFill>
            <a:schemeClr val="bg1"/>
          </a:solidFill>
        </a:ln>
      </dgm:spPr>
      <dgm:t>
        <a:bodyPr/>
        <a:lstStyle/>
        <a:p>
          <a:endParaRPr lang="nl-BE"/>
        </a:p>
      </dgm:t>
    </dgm:pt>
    <dgm:pt modelId="{3A01D3CE-FB84-4182-B7A4-7B32BC780BB0}" type="sibTrans" cxnId="{EDB5DD7E-5583-496B-AA38-A236B12FFA3E}">
      <dgm:prSet/>
      <dgm:spPr/>
      <dgm:t>
        <a:bodyPr/>
        <a:lstStyle/>
        <a:p>
          <a:endParaRPr lang="nl-BE"/>
        </a:p>
      </dgm:t>
    </dgm:pt>
    <dgm:pt modelId="{909EE80E-22C3-4014-B9C0-97C95D142AEA}" type="pres">
      <dgm:prSet presAssocID="{90E9BCE8-B4AF-4471-AF8F-1555E05F6E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969674A-36E7-40D0-9DF3-7A7B162A61BE}" type="pres">
      <dgm:prSet presAssocID="{0F603E35-A548-4F47-88D3-862F3888BE20}" presName="singleCycle" presStyleCnt="0"/>
      <dgm:spPr/>
    </dgm:pt>
    <dgm:pt modelId="{E2E83791-1F64-492B-A9C5-8E3A149731FA}" type="pres">
      <dgm:prSet presAssocID="{0F603E35-A548-4F47-88D3-862F3888BE20}" presName="singleCenter" presStyleLbl="node1" presStyleIdx="0" presStyleCnt="8" custScaleX="253939" custScaleY="69819" custLinFactNeighborX="-13946" custLinFactNeighborY="-3832">
        <dgm:presLayoutVars>
          <dgm:chMax val="7"/>
          <dgm:chPref val="7"/>
        </dgm:presLayoutVars>
      </dgm:prSet>
      <dgm:spPr/>
    </dgm:pt>
    <dgm:pt modelId="{E2D4A891-7F7D-4FF9-97C3-8796D73BD8D9}" type="pres">
      <dgm:prSet presAssocID="{A946E9EE-E267-4CB4-8452-38FEB50B5429}" presName="Name56" presStyleLbl="parChTrans1D2" presStyleIdx="0" presStyleCnt="7"/>
      <dgm:spPr/>
    </dgm:pt>
    <dgm:pt modelId="{B6F7BEA2-FE28-46DD-8EF9-09361DECA4C2}" type="pres">
      <dgm:prSet presAssocID="{26AF6BA9-D811-4792-A30B-B6EEF5647519}" presName="text0" presStyleLbl="node1" presStyleIdx="1" presStyleCnt="8" custScaleX="234867" custScaleY="121913" custRadScaleRad="170079" custRadScaleInc="254153">
        <dgm:presLayoutVars>
          <dgm:bulletEnabled val="1"/>
        </dgm:presLayoutVars>
      </dgm:prSet>
      <dgm:spPr/>
    </dgm:pt>
    <dgm:pt modelId="{D2E9874D-3B12-462D-BA84-C89ED1604DCE}" type="pres">
      <dgm:prSet presAssocID="{255D3EE9-DCB8-47F4-B4E0-CF0AAA973F13}" presName="Name56" presStyleLbl="parChTrans1D2" presStyleIdx="1" presStyleCnt="7"/>
      <dgm:spPr/>
    </dgm:pt>
    <dgm:pt modelId="{695928E3-1AF9-49FF-AE5D-902B1CFD434D}" type="pres">
      <dgm:prSet presAssocID="{6ABB79C5-C1C5-423E-B89A-D54DAB82CF3E}" presName="text0" presStyleLbl="node1" presStyleIdx="2" presStyleCnt="8" custScaleX="221553" custScaleY="116059" custRadScaleRad="187774" custRadScaleInc="-437078">
        <dgm:presLayoutVars>
          <dgm:bulletEnabled val="1"/>
        </dgm:presLayoutVars>
      </dgm:prSet>
      <dgm:spPr/>
    </dgm:pt>
    <dgm:pt modelId="{ACD0F40A-04B1-45CA-964F-527B2F67ABF3}" type="pres">
      <dgm:prSet presAssocID="{C729B225-16E2-451D-A4CD-C1B2C99B51D9}" presName="Name56" presStyleLbl="parChTrans1D2" presStyleIdx="2" presStyleCnt="7"/>
      <dgm:spPr/>
    </dgm:pt>
    <dgm:pt modelId="{3AAA1EED-F133-49A7-A9A0-593A03223D06}" type="pres">
      <dgm:prSet presAssocID="{62A4DB7E-DC90-4E5B-9808-A240345480B1}" presName="text0" presStyleLbl="node1" presStyleIdx="3" presStyleCnt="8" custScaleX="201560" custScaleY="107998" custRadScaleRad="154396" custRadScaleInc="-32600">
        <dgm:presLayoutVars>
          <dgm:bulletEnabled val="1"/>
        </dgm:presLayoutVars>
      </dgm:prSet>
      <dgm:spPr/>
    </dgm:pt>
    <dgm:pt modelId="{D38963E9-BEB1-4E02-9BBD-8D7A50D44CCC}" type="pres">
      <dgm:prSet presAssocID="{536631F0-8507-4BE4-A92C-00B8477C983F}" presName="Name56" presStyleLbl="parChTrans1D2" presStyleIdx="3" presStyleCnt="7"/>
      <dgm:spPr/>
    </dgm:pt>
    <dgm:pt modelId="{B3C125A7-06C3-4212-8757-909CBC8BD4B2}" type="pres">
      <dgm:prSet presAssocID="{67D6DBDA-8373-4A17-9E14-68ECFB3A8661}" presName="text0" presStyleLbl="node1" presStyleIdx="4" presStyleCnt="8" custScaleX="247257" custScaleY="98916" custRadScaleRad="118454" custRadScaleInc="-81765">
        <dgm:presLayoutVars>
          <dgm:bulletEnabled val="1"/>
        </dgm:presLayoutVars>
      </dgm:prSet>
      <dgm:spPr/>
    </dgm:pt>
    <dgm:pt modelId="{712E0F0E-F5B9-4E90-BEF3-6302BC84DEF7}" type="pres">
      <dgm:prSet presAssocID="{BC7D69D1-82D7-426A-8F93-68FB7028819C}" presName="Name56" presStyleLbl="parChTrans1D2" presStyleIdx="4" presStyleCnt="7"/>
      <dgm:spPr/>
    </dgm:pt>
    <dgm:pt modelId="{A242E435-A889-4639-8703-1D2941B4017F}" type="pres">
      <dgm:prSet presAssocID="{57A0E863-DB52-4C6F-849F-11BA6377C789}" presName="text0" presStyleLbl="node1" presStyleIdx="5" presStyleCnt="8" custScaleX="227096" custScaleY="105860" custRadScaleRad="107790" custRadScaleInc="54558">
        <dgm:presLayoutVars>
          <dgm:bulletEnabled val="1"/>
        </dgm:presLayoutVars>
      </dgm:prSet>
      <dgm:spPr/>
    </dgm:pt>
    <dgm:pt modelId="{C30CE532-C056-473F-8D0F-1AF72CCAA630}" type="pres">
      <dgm:prSet presAssocID="{0FB14E65-EA2A-47C7-83A3-B4504EC69305}" presName="Name56" presStyleLbl="parChTrans1D2" presStyleIdx="5" presStyleCnt="7"/>
      <dgm:spPr/>
    </dgm:pt>
    <dgm:pt modelId="{A80BB0BD-5D37-4352-8701-9DDA1AA1B0A8}" type="pres">
      <dgm:prSet presAssocID="{D9069522-0076-47FB-B190-9EEA70C0BAE3}" presName="text0" presStyleLbl="node1" presStyleIdx="6" presStyleCnt="8" custScaleX="268382" custScaleY="129080" custRadScaleRad="87956" custRadScaleInc="403308">
        <dgm:presLayoutVars>
          <dgm:bulletEnabled val="1"/>
        </dgm:presLayoutVars>
      </dgm:prSet>
      <dgm:spPr/>
    </dgm:pt>
    <dgm:pt modelId="{C644CD01-2AFE-405D-ADE9-104544AAC64D}" type="pres">
      <dgm:prSet presAssocID="{07F98DA8-E161-44E6-94F7-B68234B377B7}" presName="Name56" presStyleLbl="parChTrans1D2" presStyleIdx="6" presStyleCnt="7"/>
      <dgm:spPr/>
    </dgm:pt>
    <dgm:pt modelId="{57EC26BA-1561-4CD8-BC63-B536346D28DB}" type="pres">
      <dgm:prSet presAssocID="{71AC8578-12AC-4FC8-9DB3-1F99D98A0324}" presName="text0" presStyleLbl="node1" presStyleIdx="7" presStyleCnt="8" custScaleX="153601" custScaleY="69378" custRadScaleRad="186091" custRadScaleInc="-203046">
        <dgm:presLayoutVars>
          <dgm:bulletEnabled val="1"/>
        </dgm:presLayoutVars>
      </dgm:prSet>
      <dgm:spPr/>
    </dgm:pt>
  </dgm:ptLst>
  <dgm:cxnLst>
    <dgm:cxn modelId="{7573FE14-8636-47F5-A874-18396234BAE0}" type="presOf" srcId="{D9069522-0076-47FB-B190-9EEA70C0BAE3}" destId="{A80BB0BD-5D37-4352-8701-9DDA1AA1B0A8}" srcOrd="0" destOrd="0" presId="urn:microsoft.com/office/officeart/2008/layout/RadialCluster"/>
    <dgm:cxn modelId="{34379618-AF3D-46D6-9B07-8FD050A8EE82}" srcId="{0F603E35-A548-4F47-88D3-862F3888BE20}" destId="{67D6DBDA-8373-4A17-9E14-68ECFB3A8661}" srcOrd="3" destOrd="0" parTransId="{536631F0-8507-4BE4-A92C-00B8477C983F}" sibTransId="{1B84183F-8862-493E-9408-FDF880F6619F}"/>
    <dgm:cxn modelId="{71535E21-D62F-40AC-B4B7-99DBE8CBF865}" srcId="{0F603E35-A548-4F47-88D3-862F3888BE20}" destId="{62A4DB7E-DC90-4E5B-9808-A240345480B1}" srcOrd="2" destOrd="0" parTransId="{C729B225-16E2-451D-A4CD-C1B2C99B51D9}" sibTransId="{DACD8E0F-0E56-4911-8539-30862AD6DB1E}"/>
    <dgm:cxn modelId="{3DBD0423-DEC0-4102-9BF7-CA62E684B7C3}" srcId="{90E9BCE8-B4AF-4471-AF8F-1555E05F6E9E}" destId="{0F603E35-A548-4F47-88D3-862F3888BE20}" srcOrd="0" destOrd="0" parTransId="{F77DEA53-1FAB-47CF-9DD2-40D052499B1C}" sibTransId="{D4654393-E5A6-46B0-B17F-51682ECB7DAA}"/>
    <dgm:cxn modelId="{8B25EC28-4F4F-4278-8F41-1AEEB4E9B3B5}" type="presOf" srcId="{71AC8578-12AC-4FC8-9DB3-1F99D98A0324}" destId="{57EC26BA-1561-4CD8-BC63-B536346D28DB}" srcOrd="0" destOrd="0" presId="urn:microsoft.com/office/officeart/2008/layout/RadialCluster"/>
    <dgm:cxn modelId="{9F1AAA44-E043-4222-8777-5C08486C5326}" type="presOf" srcId="{A946E9EE-E267-4CB4-8452-38FEB50B5429}" destId="{E2D4A891-7F7D-4FF9-97C3-8796D73BD8D9}" srcOrd="0" destOrd="0" presId="urn:microsoft.com/office/officeart/2008/layout/RadialCluster"/>
    <dgm:cxn modelId="{AEB97E48-D8B9-4CC2-B4D2-D7973149BED3}" type="presOf" srcId="{255D3EE9-DCB8-47F4-B4E0-CF0AAA973F13}" destId="{D2E9874D-3B12-462D-BA84-C89ED1604DCE}" srcOrd="0" destOrd="0" presId="urn:microsoft.com/office/officeart/2008/layout/RadialCluster"/>
    <dgm:cxn modelId="{D24FF449-D5B6-49FA-8EE2-742FE684A043}" srcId="{0F603E35-A548-4F47-88D3-862F3888BE20}" destId="{D9069522-0076-47FB-B190-9EEA70C0BAE3}" srcOrd="5" destOrd="0" parTransId="{0FB14E65-EA2A-47C7-83A3-B4504EC69305}" sibTransId="{692C5852-236F-4A13-AC4C-D0F5AEC664B2}"/>
    <dgm:cxn modelId="{6F165250-4534-4117-8B8C-98853CF4B9B2}" type="presOf" srcId="{C729B225-16E2-451D-A4CD-C1B2C99B51D9}" destId="{ACD0F40A-04B1-45CA-964F-527B2F67ABF3}" srcOrd="0" destOrd="0" presId="urn:microsoft.com/office/officeart/2008/layout/RadialCluster"/>
    <dgm:cxn modelId="{FE31FF50-E947-41C9-858C-F7947BB8B961}" srcId="{0F603E35-A548-4F47-88D3-862F3888BE20}" destId="{6ABB79C5-C1C5-423E-B89A-D54DAB82CF3E}" srcOrd="1" destOrd="0" parTransId="{255D3EE9-DCB8-47F4-B4E0-CF0AAA973F13}" sibTransId="{3111D1A9-6616-456B-A08C-F91AF6DA2823}"/>
    <dgm:cxn modelId="{1488DE74-E9E8-4428-A608-3EC60EF33118}" type="presOf" srcId="{536631F0-8507-4BE4-A92C-00B8477C983F}" destId="{D38963E9-BEB1-4E02-9BBD-8D7A50D44CCC}" srcOrd="0" destOrd="0" presId="urn:microsoft.com/office/officeart/2008/layout/RadialCluster"/>
    <dgm:cxn modelId="{F6F85A78-1739-4222-8CBD-116C997386C8}" type="presOf" srcId="{26AF6BA9-D811-4792-A30B-B6EEF5647519}" destId="{B6F7BEA2-FE28-46DD-8EF9-09361DECA4C2}" srcOrd="0" destOrd="0" presId="urn:microsoft.com/office/officeart/2008/layout/RadialCluster"/>
    <dgm:cxn modelId="{3165987D-20B5-4A73-B94F-E47014BD0E9F}" type="presOf" srcId="{57A0E863-DB52-4C6F-849F-11BA6377C789}" destId="{A242E435-A889-4639-8703-1D2941B4017F}" srcOrd="0" destOrd="0" presId="urn:microsoft.com/office/officeart/2008/layout/RadialCluster"/>
    <dgm:cxn modelId="{EDB5DD7E-5583-496B-AA38-A236B12FFA3E}" srcId="{0F603E35-A548-4F47-88D3-862F3888BE20}" destId="{71AC8578-12AC-4FC8-9DB3-1F99D98A0324}" srcOrd="6" destOrd="0" parTransId="{07F98DA8-E161-44E6-94F7-B68234B377B7}" sibTransId="{3A01D3CE-FB84-4182-B7A4-7B32BC780BB0}"/>
    <dgm:cxn modelId="{22154E8F-0C4A-4EAA-9E05-1918AA86535D}" type="presOf" srcId="{6ABB79C5-C1C5-423E-B89A-D54DAB82CF3E}" destId="{695928E3-1AF9-49FF-AE5D-902B1CFD434D}" srcOrd="0" destOrd="0" presId="urn:microsoft.com/office/officeart/2008/layout/RadialCluster"/>
    <dgm:cxn modelId="{F8BB8690-A36F-45FB-A89E-8240039B7392}" type="presOf" srcId="{90E9BCE8-B4AF-4471-AF8F-1555E05F6E9E}" destId="{909EE80E-22C3-4014-B9C0-97C95D142AEA}" srcOrd="0" destOrd="0" presId="urn:microsoft.com/office/officeart/2008/layout/RadialCluster"/>
    <dgm:cxn modelId="{AC1A1191-BA17-4E54-8BB1-9F4861F27685}" type="presOf" srcId="{67D6DBDA-8373-4A17-9E14-68ECFB3A8661}" destId="{B3C125A7-06C3-4212-8757-909CBC8BD4B2}" srcOrd="0" destOrd="0" presId="urn:microsoft.com/office/officeart/2008/layout/RadialCluster"/>
    <dgm:cxn modelId="{6882DE9C-112F-47DF-8195-7C1D005BB816}" srcId="{0F603E35-A548-4F47-88D3-862F3888BE20}" destId="{26AF6BA9-D811-4792-A30B-B6EEF5647519}" srcOrd="0" destOrd="0" parTransId="{A946E9EE-E267-4CB4-8452-38FEB50B5429}" sibTransId="{3B9075D3-2738-4B8B-9561-E80F0548CC31}"/>
    <dgm:cxn modelId="{72B58DA6-D7B8-4721-9CCB-B6649777BB5B}" type="presOf" srcId="{0FB14E65-EA2A-47C7-83A3-B4504EC69305}" destId="{C30CE532-C056-473F-8D0F-1AF72CCAA630}" srcOrd="0" destOrd="0" presId="urn:microsoft.com/office/officeart/2008/layout/RadialCluster"/>
    <dgm:cxn modelId="{892A3FB1-2F0B-4C52-BE10-724214666777}" type="presOf" srcId="{BC7D69D1-82D7-426A-8F93-68FB7028819C}" destId="{712E0F0E-F5B9-4E90-BEF3-6302BC84DEF7}" srcOrd="0" destOrd="0" presId="urn:microsoft.com/office/officeart/2008/layout/RadialCluster"/>
    <dgm:cxn modelId="{D6049EC3-9F3A-41B6-84D9-DEED55F2ED27}" type="presOf" srcId="{07F98DA8-E161-44E6-94F7-B68234B377B7}" destId="{C644CD01-2AFE-405D-ADE9-104544AAC64D}" srcOrd="0" destOrd="0" presId="urn:microsoft.com/office/officeart/2008/layout/RadialCluster"/>
    <dgm:cxn modelId="{6EA0FCE0-D241-4A31-BFA8-5584BD038027}" srcId="{90E9BCE8-B4AF-4471-AF8F-1555E05F6E9E}" destId="{71A2FCE9-E673-4680-8B99-5110C70D7895}" srcOrd="1" destOrd="0" parTransId="{B14D5815-4A52-4DE7-B99B-22348872D12C}" sibTransId="{C804BC10-E15E-4A47-9EBA-45066C9352B5}"/>
    <dgm:cxn modelId="{8DD9C0E4-5B73-4525-9D70-7BA86E4DA66E}" type="presOf" srcId="{0F603E35-A548-4F47-88D3-862F3888BE20}" destId="{E2E83791-1F64-492B-A9C5-8E3A149731FA}" srcOrd="0" destOrd="0" presId="urn:microsoft.com/office/officeart/2008/layout/RadialCluster"/>
    <dgm:cxn modelId="{7CCA0BEA-7263-4574-8594-255CFAFD028A}" type="presOf" srcId="{62A4DB7E-DC90-4E5B-9808-A240345480B1}" destId="{3AAA1EED-F133-49A7-A9A0-593A03223D06}" srcOrd="0" destOrd="0" presId="urn:microsoft.com/office/officeart/2008/layout/RadialCluster"/>
    <dgm:cxn modelId="{06180DF8-455E-47CC-B2AA-41B9E17A63F0}" srcId="{0F603E35-A548-4F47-88D3-862F3888BE20}" destId="{57A0E863-DB52-4C6F-849F-11BA6377C789}" srcOrd="4" destOrd="0" parTransId="{BC7D69D1-82D7-426A-8F93-68FB7028819C}" sibTransId="{4C580A52-6DE0-47E8-B25C-85AF3799711C}"/>
    <dgm:cxn modelId="{5EE10156-3904-44C6-9B16-0C823CD25E55}" type="presParOf" srcId="{909EE80E-22C3-4014-B9C0-97C95D142AEA}" destId="{4969674A-36E7-40D0-9DF3-7A7B162A61BE}" srcOrd="0" destOrd="0" presId="urn:microsoft.com/office/officeart/2008/layout/RadialCluster"/>
    <dgm:cxn modelId="{EAE0838A-318E-4AFB-8306-6477714B1E0B}" type="presParOf" srcId="{4969674A-36E7-40D0-9DF3-7A7B162A61BE}" destId="{E2E83791-1F64-492B-A9C5-8E3A149731FA}" srcOrd="0" destOrd="0" presId="urn:microsoft.com/office/officeart/2008/layout/RadialCluster"/>
    <dgm:cxn modelId="{5C854EF4-9937-4B7E-B549-B9EB0ADB8415}" type="presParOf" srcId="{4969674A-36E7-40D0-9DF3-7A7B162A61BE}" destId="{E2D4A891-7F7D-4FF9-97C3-8796D73BD8D9}" srcOrd="1" destOrd="0" presId="urn:microsoft.com/office/officeart/2008/layout/RadialCluster"/>
    <dgm:cxn modelId="{2F2DCDB1-8D73-4D47-8D71-AC2DD712DEF1}" type="presParOf" srcId="{4969674A-36E7-40D0-9DF3-7A7B162A61BE}" destId="{B6F7BEA2-FE28-46DD-8EF9-09361DECA4C2}" srcOrd="2" destOrd="0" presId="urn:microsoft.com/office/officeart/2008/layout/RadialCluster"/>
    <dgm:cxn modelId="{8D34E215-6C38-41E7-BF73-AE8D09DA3F75}" type="presParOf" srcId="{4969674A-36E7-40D0-9DF3-7A7B162A61BE}" destId="{D2E9874D-3B12-462D-BA84-C89ED1604DCE}" srcOrd="3" destOrd="0" presId="urn:microsoft.com/office/officeart/2008/layout/RadialCluster"/>
    <dgm:cxn modelId="{8459FCF9-7E74-4C3F-91E7-F38ACD5004A6}" type="presParOf" srcId="{4969674A-36E7-40D0-9DF3-7A7B162A61BE}" destId="{695928E3-1AF9-49FF-AE5D-902B1CFD434D}" srcOrd="4" destOrd="0" presId="urn:microsoft.com/office/officeart/2008/layout/RadialCluster"/>
    <dgm:cxn modelId="{09EF7BFB-54F3-4705-BB58-9A7664F80345}" type="presParOf" srcId="{4969674A-36E7-40D0-9DF3-7A7B162A61BE}" destId="{ACD0F40A-04B1-45CA-964F-527B2F67ABF3}" srcOrd="5" destOrd="0" presId="urn:microsoft.com/office/officeart/2008/layout/RadialCluster"/>
    <dgm:cxn modelId="{8BC04A5B-1E5B-4E31-8134-9FFFC25481DC}" type="presParOf" srcId="{4969674A-36E7-40D0-9DF3-7A7B162A61BE}" destId="{3AAA1EED-F133-49A7-A9A0-593A03223D06}" srcOrd="6" destOrd="0" presId="urn:microsoft.com/office/officeart/2008/layout/RadialCluster"/>
    <dgm:cxn modelId="{A7320E18-C23D-4374-9765-5F19CECD5ABE}" type="presParOf" srcId="{4969674A-36E7-40D0-9DF3-7A7B162A61BE}" destId="{D38963E9-BEB1-4E02-9BBD-8D7A50D44CCC}" srcOrd="7" destOrd="0" presId="urn:microsoft.com/office/officeart/2008/layout/RadialCluster"/>
    <dgm:cxn modelId="{DA42F675-2BF7-4121-A6B2-598C77C07430}" type="presParOf" srcId="{4969674A-36E7-40D0-9DF3-7A7B162A61BE}" destId="{B3C125A7-06C3-4212-8757-909CBC8BD4B2}" srcOrd="8" destOrd="0" presId="urn:microsoft.com/office/officeart/2008/layout/RadialCluster"/>
    <dgm:cxn modelId="{2A249C98-1BCC-4551-9FAF-E6AACCF70976}" type="presParOf" srcId="{4969674A-36E7-40D0-9DF3-7A7B162A61BE}" destId="{712E0F0E-F5B9-4E90-BEF3-6302BC84DEF7}" srcOrd="9" destOrd="0" presId="urn:microsoft.com/office/officeart/2008/layout/RadialCluster"/>
    <dgm:cxn modelId="{4390259D-0798-40BA-945A-A5E38E17C81A}" type="presParOf" srcId="{4969674A-36E7-40D0-9DF3-7A7B162A61BE}" destId="{A242E435-A889-4639-8703-1D2941B4017F}" srcOrd="10" destOrd="0" presId="urn:microsoft.com/office/officeart/2008/layout/RadialCluster"/>
    <dgm:cxn modelId="{59A4FFD3-FD42-4FB0-A894-DA9FE6812C2B}" type="presParOf" srcId="{4969674A-36E7-40D0-9DF3-7A7B162A61BE}" destId="{C30CE532-C056-473F-8D0F-1AF72CCAA630}" srcOrd="11" destOrd="0" presId="urn:microsoft.com/office/officeart/2008/layout/RadialCluster"/>
    <dgm:cxn modelId="{92448480-E218-4454-9A34-85DCA305246D}" type="presParOf" srcId="{4969674A-36E7-40D0-9DF3-7A7B162A61BE}" destId="{A80BB0BD-5D37-4352-8701-9DDA1AA1B0A8}" srcOrd="12" destOrd="0" presId="urn:microsoft.com/office/officeart/2008/layout/RadialCluster"/>
    <dgm:cxn modelId="{F18B0C0E-07D3-48BC-8DC5-DC75BA77D42C}" type="presParOf" srcId="{4969674A-36E7-40D0-9DF3-7A7B162A61BE}" destId="{C644CD01-2AFE-405D-ADE9-104544AAC64D}" srcOrd="13" destOrd="0" presId="urn:microsoft.com/office/officeart/2008/layout/RadialCluster"/>
    <dgm:cxn modelId="{F3E07302-13BA-4371-8F9D-8329E55B36E0}" type="presParOf" srcId="{4969674A-36E7-40D0-9DF3-7A7B162A61BE}" destId="{57EC26BA-1561-4CD8-BC63-B536346D28D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3791-1F64-492B-A9C5-8E3A149731FA}">
      <dsp:nvSpPr>
        <dsp:cNvPr id="0" name=""/>
        <dsp:cNvSpPr/>
      </dsp:nvSpPr>
      <dsp:spPr>
        <a:xfrm>
          <a:off x="1979958" y="1835598"/>
          <a:ext cx="3565265" cy="98024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latin typeface="Arial" panose="020B0604020202020204" pitchFamily="34" charset="0"/>
              <a:cs typeface="Arial" panose="020B0604020202020204" pitchFamily="34" charset="0"/>
            </a:rPr>
            <a:t>De 3master</a:t>
          </a:r>
        </a:p>
      </dsp:txBody>
      <dsp:txXfrm>
        <a:off x="2027810" y="1883450"/>
        <a:ext cx="3469561" cy="884544"/>
      </dsp:txXfrm>
    </dsp:sp>
    <dsp:sp modelId="{E2D4A891-7F7D-4FF9-97C3-8796D73BD8D9}">
      <dsp:nvSpPr>
        <dsp:cNvPr id="0" name=""/>
        <dsp:cNvSpPr/>
      </dsp:nvSpPr>
      <dsp:spPr>
        <a:xfrm rot="20426232">
          <a:off x="5113390" y="1670497"/>
          <a:ext cx="9861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149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7BEA2-FE28-46DD-8EF9-09361DECA4C2}">
      <dsp:nvSpPr>
        <dsp:cNvPr id="0" name=""/>
        <dsp:cNvSpPr/>
      </dsp:nvSpPr>
      <dsp:spPr>
        <a:xfrm>
          <a:off x="6071076" y="539452"/>
          <a:ext cx="2209323" cy="1146798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Tielen</a:t>
          </a:r>
        </a:p>
      </dsp:txBody>
      <dsp:txXfrm>
        <a:off x="6127058" y="595434"/>
        <a:ext cx="2097359" cy="1034834"/>
      </dsp:txXfrm>
    </dsp:sp>
    <dsp:sp modelId="{D2E9874D-3B12-462D-BA84-C89ED1604DCE}">
      <dsp:nvSpPr>
        <dsp:cNvPr id="0" name=""/>
        <dsp:cNvSpPr/>
      </dsp:nvSpPr>
      <dsp:spPr>
        <a:xfrm rot="12689349">
          <a:off x="1961382" y="1553373"/>
          <a:ext cx="10806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0625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928E3-1AF9-49FF-AE5D-902B1CFD434D}">
      <dsp:nvSpPr>
        <dsp:cNvPr id="0" name=""/>
        <dsp:cNvSpPr/>
      </dsp:nvSpPr>
      <dsp:spPr>
        <a:xfrm>
          <a:off x="107756" y="179415"/>
          <a:ext cx="2084082" cy="1091732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MFC Beerse</a:t>
          </a:r>
          <a:b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“MADEE”</a:t>
          </a:r>
        </a:p>
      </dsp:txBody>
      <dsp:txXfrm>
        <a:off x="161050" y="232709"/>
        <a:ext cx="1977494" cy="985144"/>
      </dsp:txXfrm>
    </dsp:sp>
    <dsp:sp modelId="{ACD0F40A-04B1-45CA-964F-527B2F67ABF3}">
      <dsp:nvSpPr>
        <dsp:cNvPr id="0" name=""/>
        <dsp:cNvSpPr/>
      </dsp:nvSpPr>
      <dsp:spPr>
        <a:xfrm rot="371196">
          <a:off x="5543011" y="2559888"/>
          <a:ext cx="759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635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A1EED-F133-49A7-A9A0-593A03223D06}">
      <dsp:nvSpPr>
        <dsp:cNvPr id="0" name=""/>
        <dsp:cNvSpPr/>
      </dsp:nvSpPr>
      <dsp:spPr>
        <a:xfrm>
          <a:off x="6300434" y="2195630"/>
          <a:ext cx="1896014" cy="1015904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lager onderwijs Arendonk</a:t>
          </a:r>
        </a:p>
      </dsp:txBody>
      <dsp:txXfrm>
        <a:off x="6350026" y="2245222"/>
        <a:ext cx="1796830" cy="916720"/>
      </dsp:txXfrm>
    </dsp:sp>
    <dsp:sp modelId="{D38963E9-BEB1-4E02-9BBD-8D7A50D44CCC}">
      <dsp:nvSpPr>
        <dsp:cNvPr id="0" name=""/>
        <dsp:cNvSpPr/>
      </dsp:nvSpPr>
      <dsp:spPr>
        <a:xfrm rot="2273524">
          <a:off x="4263987" y="3189820"/>
          <a:ext cx="1217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807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25A7-06C3-4212-8757-909CBC8BD4B2}">
      <dsp:nvSpPr>
        <dsp:cNvPr id="0" name=""/>
        <dsp:cNvSpPr/>
      </dsp:nvSpPr>
      <dsp:spPr>
        <a:xfrm>
          <a:off x="4788276" y="3563794"/>
          <a:ext cx="2325872" cy="93047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lager onderwijs Herentals</a:t>
          </a:r>
          <a:endParaRPr lang="nl-N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3698" y="3609216"/>
        <a:ext cx="2235028" cy="839629"/>
      </dsp:txXfrm>
    </dsp:sp>
    <dsp:sp modelId="{712E0F0E-F5B9-4E90-BEF3-6302BC84DEF7}">
      <dsp:nvSpPr>
        <dsp:cNvPr id="0" name=""/>
        <dsp:cNvSpPr/>
      </dsp:nvSpPr>
      <dsp:spPr>
        <a:xfrm rot="6862442">
          <a:off x="2960531" y="3189815"/>
          <a:ext cx="821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122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2E435-A889-4639-8703-1D2941B4017F}">
      <dsp:nvSpPr>
        <dsp:cNvPr id="0" name=""/>
        <dsp:cNvSpPr/>
      </dsp:nvSpPr>
      <dsp:spPr>
        <a:xfrm>
          <a:off x="1907962" y="3563783"/>
          <a:ext cx="2136223" cy="9957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kleuter- en lager onderwijs Kasterlee</a:t>
          </a:r>
        </a:p>
      </dsp:txBody>
      <dsp:txXfrm>
        <a:off x="1956573" y="3612394"/>
        <a:ext cx="2039001" cy="898571"/>
      </dsp:txXfrm>
    </dsp:sp>
    <dsp:sp modelId="{C30CE532-C056-473F-8D0F-1AF72CCAA630}">
      <dsp:nvSpPr>
        <dsp:cNvPr id="0" name=""/>
        <dsp:cNvSpPr/>
      </dsp:nvSpPr>
      <dsp:spPr>
        <a:xfrm rot="17399145">
          <a:off x="3786070" y="1614618"/>
          <a:ext cx="470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281" y="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BB0BD-5D37-4352-8701-9DDA1AA1B0A8}">
      <dsp:nvSpPr>
        <dsp:cNvPr id="0" name=""/>
        <dsp:cNvSpPr/>
      </dsp:nvSpPr>
      <dsp:spPr>
        <a:xfrm>
          <a:off x="3060083" y="179421"/>
          <a:ext cx="2524588" cy="121421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Buitengewoon secundair onderwijs (</a:t>
          </a:r>
          <a:r>
            <a:rPr lang="nl-NL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BuSO</a:t>
          </a: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OV1/OV2/OV3 </a:t>
          </a:r>
        </a:p>
      </dsp:txBody>
      <dsp:txXfrm>
        <a:off x="3119356" y="238694"/>
        <a:ext cx="2406042" cy="1095670"/>
      </dsp:txXfrm>
    </dsp:sp>
    <dsp:sp modelId="{C644CD01-2AFE-405D-ADE9-104544AAC64D}">
      <dsp:nvSpPr>
        <dsp:cNvPr id="0" name=""/>
        <dsp:cNvSpPr/>
      </dsp:nvSpPr>
      <dsp:spPr>
        <a:xfrm rot="9682468">
          <a:off x="1531743" y="2943200"/>
          <a:ext cx="797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7500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C26BA-1561-4CD8-BC63-B536346D28DB}">
      <dsp:nvSpPr>
        <dsp:cNvPr id="0" name=""/>
        <dsp:cNvSpPr/>
      </dsp:nvSpPr>
      <dsp:spPr>
        <a:xfrm>
          <a:off x="107749" y="2987731"/>
          <a:ext cx="1444878" cy="652617"/>
        </a:xfrm>
        <a:prstGeom prst="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Nautica</a:t>
          </a: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rial" panose="020B0604020202020204" pitchFamily="34" charset="0"/>
              <a:cs typeface="Arial" panose="020B0604020202020204" pitchFamily="34" charset="0"/>
            </a:rPr>
            <a:t>OV1/OV4</a:t>
          </a:r>
        </a:p>
      </dsp:txBody>
      <dsp:txXfrm>
        <a:off x="139607" y="3019589"/>
        <a:ext cx="1381162" cy="58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4BD0B64-F689-4B58-9F52-39637257EFEC}" type="datetimeFigureOut">
              <a:rPr lang="nl-BE" smtClean="0"/>
              <a:pPr/>
              <a:t>29/01/2025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AE937D7-75B9-44AB-AB9C-AE8EB26D98E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20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35BC1EC0-DC59-4308-A446-128A64AE89F7}" type="datetimeFigureOut">
              <a:rPr lang="nl-NL" smtClean="0"/>
              <a:pPr/>
              <a:t>29-1-2025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740A2D1C-34BD-4A08-9AFD-C8C00F0012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6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56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Verwoording anders doen</a:t>
            </a:r>
          </a:p>
          <a:p>
            <a:r>
              <a:rPr lang="nl-BE" dirty="0"/>
              <a:t>Buitengewoon lager onderwijs Herentals, buitengewoon lager onderwijs Tielen</a:t>
            </a:r>
          </a:p>
          <a:p>
            <a:r>
              <a:rPr lang="nl-BE" dirty="0"/>
              <a:t>Buitengewoon secundair onderwijs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A2D1C-34BD-4A08-9AFD-C8C00F0012D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88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A9B905"/>
                </a:solidFill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5516"/>
            <a:ext cx="1800200" cy="444628"/>
          </a:xfrm>
          <a:prstGeom prst="rect">
            <a:avLst/>
          </a:prstGeom>
        </p:spPr>
      </p:pic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Ondertitel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404664"/>
            <a:ext cx="3853078" cy="1484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19CC-2D16-484B-B9CB-92B15130F1CF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7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6F80-1C46-4F70-8F78-E3E9ED0A1A87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16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95315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C9D6-8561-4931-805A-350020F42A87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38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0FD2-1B87-4669-8662-29034EF5DEBA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71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35D-8FE5-434D-B365-5B0D60F3867C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59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C504-7A68-4C7E-95EE-44EA550E65C6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503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21DB-FBF5-419E-9B36-8FC1C359BA05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32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130CE-C56D-476F-9BFE-832849A6BD54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0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5091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10"/>
            <a:ext cx="3960506" cy="306039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976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50840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39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9298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3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6631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777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87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470" y="3429001"/>
            <a:ext cx="8281059" cy="108013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371600" y="4689160"/>
            <a:ext cx="6400800" cy="10801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4" y="1088701"/>
            <a:ext cx="5102112" cy="1260161"/>
          </a:xfrm>
          <a:prstGeom prst="rect">
            <a:avLst/>
          </a:prstGeom>
        </p:spPr>
      </p:pic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59860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71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31471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6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11681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3" y="368609"/>
            <a:ext cx="3960506" cy="3060391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F20F-A3CF-4261-9052-78EEF9986520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afbeelding 14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4752023" y="3609023"/>
            <a:ext cx="3960506" cy="2520322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3667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858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19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7744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7744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54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5534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036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27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>
            <a:lvl2pPr marL="288000" indent="-288000">
              <a:buSzPct val="80000"/>
              <a:buFont typeface="Webdings" panose="05030102010509060703" pitchFamily="18" charset="2"/>
              <a:buChar char="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Vrije vorm 6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5516"/>
            <a:ext cx="1800200" cy="4446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sz="half" idx="1"/>
          </p:nvPr>
        </p:nvSpPr>
        <p:spPr>
          <a:xfrm>
            <a:off x="431472" y="1448747"/>
            <a:ext cx="3960506" cy="4680598"/>
          </a:xfrm>
        </p:spPr>
        <p:txBody>
          <a:bodyPr>
            <a:normAutofit/>
          </a:bodyPr>
          <a:lstStyle>
            <a:lvl1pPr>
              <a:defRPr sz="2400"/>
            </a:lvl1pPr>
            <a:lvl2pPr marL="288000" indent="-288000">
              <a:buSzPct val="80000"/>
              <a:buFont typeface="Webdings" panose="05030102010509060703" pitchFamily="18" charset="2"/>
              <a:buChar char="&lt;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752022" y="1448747"/>
            <a:ext cx="3960507" cy="4680598"/>
          </a:xfrm>
        </p:spPr>
        <p:txBody>
          <a:bodyPr>
            <a:normAutofit/>
          </a:bodyPr>
          <a:lstStyle>
            <a:lvl1pPr>
              <a:defRPr sz="2400"/>
            </a:lvl1pPr>
            <a:lvl2pPr marL="288000" indent="-288000">
              <a:buSzPct val="80000"/>
              <a:buFont typeface="Webdings" panose="05030102010509060703" pitchFamily="18" charset="2"/>
              <a:buChar char="&lt;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61E0-97EA-4838-91B3-D7D28BC13232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Vrije vorm 7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2" y="1268724"/>
            <a:ext cx="3960506" cy="906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 noChangeAspect="1"/>
          </p:cNvSpPr>
          <p:nvPr>
            <p:ph sz="half" idx="2"/>
          </p:nvPr>
        </p:nvSpPr>
        <p:spPr>
          <a:xfrm>
            <a:off x="431472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023" y="1268725"/>
            <a:ext cx="3960506" cy="90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4752023" y="2174874"/>
            <a:ext cx="3960506" cy="39544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675F-0F64-4804-B1BC-5CBB8E96E14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 rot="10800000">
            <a:off x="-418046" y="-531506"/>
            <a:ext cx="9130575" cy="1800230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1470" y="5769298"/>
            <a:ext cx="8281059" cy="360047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6C7-1830-4B84-9372-25BF49ACDD52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689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142-3361-4DEF-942E-E71DC43D24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2AA11A5-7EA5-4D57-A9CB-F52F928ED025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F61F08-5B5D-4F5B-9F92-8A0E73C5D00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373587"/>
            <a:ext cx="1457555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8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0AEBD06F-55B8-4A1F-BC04-69139D6D1E9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1862" y="6588000"/>
            <a:ext cx="3960505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 rot="60000">
            <a:off x="267619" y="6298175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rgbClr val="A9B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4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A9B90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rgbClr val="CC0099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 rot="60000">
            <a:off x="267548" y="628540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0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85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376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 rot="60000">
            <a:off x="267548" y="628540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8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6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470" y="0"/>
            <a:ext cx="8281059" cy="1268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471" y="1448747"/>
            <a:ext cx="8281058" cy="4680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7632391" y="6408000"/>
            <a:ext cx="1080138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F3D09BE-03F4-4176-8A77-E117D6474AED}" type="datetime1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3492000" y="6588000"/>
            <a:ext cx="3960000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7632391" y="6588000"/>
            <a:ext cx="1080138" cy="1765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CAF61F08-5B5D-4F5B-9F92-8A0E73C5D0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Vrije vorm 14"/>
          <p:cNvSpPr/>
          <p:nvPr/>
        </p:nvSpPr>
        <p:spPr>
          <a:xfrm rot="60000">
            <a:off x="267548" y="628540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15"/>
          <p:cNvSpPr/>
          <p:nvPr/>
        </p:nvSpPr>
        <p:spPr>
          <a:xfrm>
            <a:off x="431471" y="6218646"/>
            <a:ext cx="9130575" cy="1924686"/>
          </a:xfrm>
          <a:custGeom>
            <a:avLst/>
            <a:gdLst>
              <a:gd name="connsiteX0" fmla="*/ 0 w 9361196"/>
              <a:gd name="connsiteY0" fmla="*/ 785341 h 2700345"/>
              <a:gd name="connsiteX1" fmla="*/ 230022 w 9361196"/>
              <a:gd name="connsiteY1" fmla="*/ 230021 h 2700345"/>
              <a:gd name="connsiteX2" fmla="*/ 785343 w 9361196"/>
              <a:gd name="connsiteY2" fmla="*/ 1 h 2700345"/>
              <a:gd name="connsiteX3" fmla="*/ 8575855 w 9361196"/>
              <a:gd name="connsiteY3" fmla="*/ 0 h 2700345"/>
              <a:gd name="connsiteX4" fmla="*/ 9131175 w 9361196"/>
              <a:gd name="connsiteY4" fmla="*/ 230022 h 2700345"/>
              <a:gd name="connsiteX5" fmla="*/ 9361195 w 9361196"/>
              <a:gd name="connsiteY5" fmla="*/ 785343 h 2700345"/>
              <a:gd name="connsiteX6" fmla="*/ 9361196 w 9361196"/>
              <a:gd name="connsiteY6" fmla="*/ 1915004 h 2700345"/>
              <a:gd name="connsiteX7" fmla="*/ 9131175 w 9361196"/>
              <a:gd name="connsiteY7" fmla="*/ 2470324 h 2700345"/>
              <a:gd name="connsiteX8" fmla="*/ 8575855 w 9361196"/>
              <a:gd name="connsiteY8" fmla="*/ 2700345 h 2700345"/>
              <a:gd name="connsiteX9" fmla="*/ 785341 w 9361196"/>
              <a:gd name="connsiteY9" fmla="*/ 2700345 h 2700345"/>
              <a:gd name="connsiteX10" fmla="*/ 230021 w 9361196"/>
              <a:gd name="connsiteY10" fmla="*/ 2470323 h 2700345"/>
              <a:gd name="connsiteX11" fmla="*/ 0 w 9361196"/>
              <a:gd name="connsiteY11" fmla="*/ 1915003 h 2700345"/>
              <a:gd name="connsiteX12" fmla="*/ 0 w 9361196"/>
              <a:gd name="connsiteY12" fmla="*/ 785341 h 2700345"/>
              <a:gd name="connsiteX0" fmla="*/ 643968 w 10005164"/>
              <a:gd name="connsiteY0" fmla="*/ 785341 h 2700345"/>
              <a:gd name="connsiteX1" fmla="*/ 873990 w 10005164"/>
              <a:gd name="connsiteY1" fmla="*/ 230021 h 2700345"/>
              <a:gd name="connsiteX2" fmla="*/ 1429311 w 10005164"/>
              <a:gd name="connsiteY2" fmla="*/ 1 h 2700345"/>
              <a:gd name="connsiteX3" fmla="*/ 9219823 w 10005164"/>
              <a:gd name="connsiteY3" fmla="*/ 0 h 2700345"/>
              <a:gd name="connsiteX4" fmla="*/ 9775143 w 10005164"/>
              <a:gd name="connsiteY4" fmla="*/ 230022 h 2700345"/>
              <a:gd name="connsiteX5" fmla="*/ 10005163 w 10005164"/>
              <a:gd name="connsiteY5" fmla="*/ 785343 h 2700345"/>
              <a:gd name="connsiteX6" fmla="*/ 10005164 w 10005164"/>
              <a:gd name="connsiteY6" fmla="*/ 1915004 h 2700345"/>
              <a:gd name="connsiteX7" fmla="*/ 9775143 w 10005164"/>
              <a:gd name="connsiteY7" fmla="*/ 2470324 h 2700345"/>
              <a:gd name="connsiteX8" fmla="*/ 9219823 w 10005164"/>
              <a:gd name="connsiteY8" fmla="*/ 2700345 h 2700345"/>
              <a:gd name="connsiteX9" fmla="*/ 1429309 w 10005164"/>
              <a:gd name="connsiteY9" fmla="*/ 2700345 h 2700345"/>
              <a:gd name="connsiteX10" fmla="*/ 643968 w 10005164"/>
              <a:gd name="connsiteY10" fmla="*/ 1915003 h 2700345"/>
              <a:gd name="connsiteX11" fmla="*/ 643968 w 10005164"/>
              <a:gd name="connsiteY11" fmla="*/ 785341 h 2700345"/>
              <a:gd name="connsiteX0" fmla="*/ 643968 w 10005164"/>
              <a:gd name="connsiteY0" fmla="*/ 1915003 h 2700345"/>
              <a:gd name="connsiteX1" fmla="*/ 643968 w 10005164"/>
              <a:gd name="connsiteY1" fmla="*/ 785341 h 2700345"/>
              <a:gd name="connsiteX2" fmla="*/ 873990 w 10005164"/>
              <a:gd name="connsiteY2" fmla="*/ 230021 h 2700345"/>
              <a:gd name="connsiteX3" fmla="*/ 1429311 w 10005164"/>
              <a:gd name="connsiteY3" fmla="*/ 1 h 2700345"/>
              <a:gd name="connsiteX4" fmla="*/ 9219823 w 10005164"/>
              <a:gd name="connsiteY4" fmla="*/ 0 h 2700345"/>
              <a:gd name="connsiteX5" fmla="*/ 9775143 w 10005164"/>
              <a:gd name="connsiteY5" fmla="*/ 230022 h 2700345"/>
              <a:gd name="connsiteX6" fmla="*/ 10005163 w 10005164"/>
              <a:gd name="connsiteY6" fmla="*/ 785343 h 2700345"/>
              <a:gd name="connsiteX7" fmla="*/ 10005164 w 10005164"/>
              <a:gd name="connsiteY7" fmla="*/ 1915004 h 2700345"/>
              <a:gd name="connsiteX8" fmla="*/ 9775143 w 10005164"/>
              <a:gd name="connsiteY8" fmla="*/ 2470324 h 2700345"/>
              <a:gd name="connsiteX9" fmla="*/ 9219823 w 10005164"/>
              <a:gd name="connsiteY9" fmla="*/ 2700345 h 2700345"/>
              <a:gd name="connsiteX10" fmla="*/ 1429309 w 10005164"/>
              <a:gd name="connsiteY10" fmla="*/ 2700345 h 2700345"/>
              <a:gd name="connsiteX11" fmla="*/ 735408 w 10005164"/>
              <a:gd name="connsiteY11" fmla="*/ 2006443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10" fmla="*/ 785341 w 9361196"/>
              <a:gd name="connsiteY10" fmla="*/ 2700345 h 2700345"/>
              <a:gd name="connsiteX0" fmla="*/ 0 w 9361196"/>
              <a:gd name="connsiteY0" fmla="*/ 1915003 h 2700345"/>
              <a:gd name="connsiteX1" fmla="*/ 0 w 9361196"/>
              <a:gd name="connsiteY1" fmla="*/ 785341 h 2700345"/>
              <a:gd name="connsiteX2" fmla="*/ 230022 w 9361196"/>
              <a:gd name="connsiteY2" fmla="*/ 230021 h 2700345"/>
              <a:gd name="connsiteX3" fmla="*/ 785343 w 9361196"/>
              <a:gd name="connsiteY3" fmla="*/ 1 h 2700345"/>
              <a:gd name="connsiteX4" fmla="*/ 8575855 w 9361196"/>
              <a:gd name="connsiteY4" fmla="*/ 0 h 2700345"/>
              <a:gd name="connsiteX5" fmla="*/ 9131175 w 9361196"/>
              <a:gd name="connsiteY5" fmla="*/ 230022 h 2700345"/>
              <a:gd name="connsiteX6" fmla="*/ 9361195 w 9361196"/>
              <a:gd name="connsiteY6" fmla="*/ 785343 h 2700345"/>
              <a:gd name="connsiteX7" fmla="*/ 9361196 w 9361196"/>
              <a:gd name="connsiteY7" fmla="*/ 1915004 h 2700345"/>
              <a:gd name="connsiteX8" fmla="*/ 9131175 w 9361196"/>
              <a:gd name="connsiteY8" fmla="*/ 2470324 h 2700345"/>
              <a:gd name="connsiteX9" fmla="*/ 8575855 w 9361196"/>
              <a:gd name="connsiteY9" fmla="*/ 2700345 h 2700345"/>
              <a:gd name="connsiteX0" fmla="*/ 0 w 9361196"/>
              <a:gd name="connsiteY0" fmla="*/ 1915003 h 2470324"/>
              <a:gd name="connsiteX1" fmla="*/ 0 w 9361196"/>
              <a:gd name="connsiteY1" fmla="*/ 785341 h 2470324"/>
              <a:gd name="connsiteX2" fmla="*/ 230022 w 9361196"/>
              <a:gd name="connsiteY2" fmla="*/ 230021 h 2470324"/>
              <a:gd name="connsiteX3" fmla="*/ 785343 w 9361196"/>
              <a:gd name="connsiteY3" fmla="*/ 1 h 2470324"/>
              <a:gd name="connsiteX4" fmla="*/ 8575855 w 9361196"/>
              <a:gd name="connsiteY4" fmla="*/ 0 h 2470324"/>
              <a:gd name="connsiteX5" fmla="*/ 9131175 w 9361196"/>
              <a:gd name="connsiteY5" fmla="*/ 230022 h 2470324"/>
              <a:gd name="connsiteX6" fmla="*/ 9361195 w 9361196"/>
              <a:gd name="connsiteY6" fmla="*/ 785343 h 2470324"/>
              <a:gd name="connsiteX7" fmla="*/ 9361196 w 9361196"/>
              <a:gd name="connsiteY7" fmla="*/ 1915004 h 2470324"/>
              <a:gd name="connsiteX8" fmla="*/ 9131175 w 9361196"/>
              <a:gd name="connsiteY8" fmla="*/ 2470324 h 2470324"/>
              <a:gd name="connsiteX0" fmla="*/ 0 w 9361196"/>
              <a:gd name="connsiteY0" fmla="*/ 1915003 h 1915004"/>
              <a:gd name="connsiteX1" fmla="*/ 0 w 9361196"/>
              <a:gd name="connsiteY1" fmla="*/ 785341 h 1915004"/>
              <a:gd name="connsiteX2" fmla="*/ 230022 w 9361196"/>
              <a:gd name="connsiteY2" fmla="*/ 230021 h 1915004"/>
              <a:gd name="connsiteX3" fmla="*/ 785343 w 9361196"/>
              <a:gd name="connsiteY3" fmla="*/ 1 h 1915004"/>
              <a:gd name="connsiteX4" fmla="*/ 8575855 w 9361196"/>
              <a:gd name="connsiteY4" fmla="*/ 0 h 1915004"/>
              <a:gd name="connsiteX5" fmla="*/ 9131175 w 9361196"/>
              <a:gd name="connsiteY5" fmla="*/ 230022 h 1915004"/>
              <a:gd name="connsiteX6" fmla="*/ 9361195 w 9361196"/>
              <a:gd name="connsiteY6" fmla="*/ 785343 h 1915004"/>
              <a:gd name="connsiteX7" fmla="*/ 9361196 w 9361196"/>
              <a:gd name="connsiteY7" fmla="*/ 1915004 h 1915004"/>
              <a:gd name="connsiteX0" fmla="*/ 0 w 9361196"/>
              <a:gd name="connsiteY0" fmla="*/ 1915003 h 1915003"/>
              <a:gd name="connsiteX1" fmla="*/ 0 w 9361196"/>
              <a:gd name="connsiteY1" fmla="*/ 785341 h 1915003"/>
              <a:gd name="connsiteX2" fmla="*/ 230022 w 9361196"/>
              <a:gd name="connsiteY2" fmla="*/ 230021 h 1915003"/>
              <a:gd name="connsiteX3" fmla="*/ 785343 w 9361196"/>
              <a:gd name="connsiteY3" fmla="*/ 1 h 1915003"/>
              <a:gd name="connsiteX4" fmla="*/ 8575855 w 9361196"/>
              <a:gd name="connsiteY4" fmla="*/ 0 h 1915003"/>
              <a:gd name="connsiteX5" fmla="*/ 9131175 w 9361196"/>
              <a:gd name="connsiteY5" fmla="*/ 230022 h 1915003"/>
              <a:gd name="connsiteX6" fmla="*/ 9361195 w 9361196"/>
              <a:gd name="connsiteY6" fmla="*/ 785343 h 1915003"/>
              <a:gd name="connsiteX0" fmla="*/ 0 w 9131175"/>
              <a:gd name="connsiteY0" fmla="*/ 1915003 h 1915003"/>
              <a:gd name="connsiteX1" fmla="*/ 0 w 9131175"/>
              <a:gd name="connsiteY1" fmla="*/ 785341 h 1915003"/>
              <a:gd name="connsiteX2" fmla="*/ 230022 w 9131175"/>
              <a:gd name="connsiteY2" fmla="*/ 230021 h 1915003"/>
              <a:gd name="connsiteX3" fmla="*/ 785343 w 9131175"/>
              <a:gd name="connsiteY3" fmla="*/ 1 h 1915003"/>
              <a:gd name="connsiteX4" fmla="*/ 8575855 w 9131175"/>
              <a:gd name="connsiteY4" fmla="*/ 0 h 1915003"/>
              <a:gd name="connsiteX5" fmla="*/ 9131175 w 9131175"/>
              <a:gd name="connsiteY5" fmla="*/ 230022 h 1915003"/>
              <a:gd name="connsiteX0" fmla="*/ 0 w 8575855"/>
              <a:gd name="connsiteY0" fmla="*/ 1915003 h 1915003"/>
              <a:gd name="connsiteX1" fmla="*/ 0 w 8575855"/>
              <a:gd name="connsiteY1" fmla="*/ 785341 h 1915003"/>
              <a:gd name="connsiteX2" fmla="*/ 230022 w 8575855"/>
              <a:gd name="connsiteY2" fmla="*/ 230021 h 1915003"/>
              <a:gd name="connsiteX3" fmla="*/ 785343 w 8575855"/>
              <a:gd name="connsiteY3" fmla="*/ 1 h 1915003"/>
              <a:gd name="connsiteX4" fmla="*/ 8575855 w 8575855"/>
              <a:gd name="connsiteY4" fmla="*/ 0 h 1915003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2092942 h 2092942"/>
              <a:gd name="connsiteX1" fmla="*/ 0 w 9130575"/>
              <a:gd name="connsiteY1" fmla="*/ 963280 h 2092942"/>
              <a:gd name="connsiteX2" fmla="*/ 230022 w 9130575"/>
              <a:gd name="connsiteY2" fmla="*/ 407960 h 2092942"/>
              <a:gd name="connsiteX3" fmla="*/ 785343 w 9130575"/>
              <a:gd name="connsiteY3" fmla="*/ 177940 h 2092942"/>
              <a:gd name="connsiteX4" fmla="*/ 9130575 w 9130575"/>
              <a:gd name="connsiteY4" fmla="*/ 168256 h 2092942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173685 h 2173685"/>
              <a:gd name="connsiteX1" fmla="*/ 0 w 9130575"/>
              <a:gd name="connsiteY1" fmla="*/ 1044023 h 2173685"/>
              <a:gd name="connsiteX2" fmla="*/ 230022 w 9130575"/>
              <a:gd name="connsiteY2" fmla="*/ 488703 h 2173685"/>
              <a:gd name="connsiteX3" fmla="*/ 785343 w 9130575"/>
              <a:gd name="connsiteY3" fmla="*/ 258683 h 2173685"/>
              <a:gd name="connsiteX4" fmla="*/ 9130575 w 9130575"/>
              <a:gd name="connsiteY4" fmla="*/ 248999 h 2173685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  <a:gd name="connsiteX0" fmla="*/ 0 w 9130575"/>
              <a:gd name="connsiteY0" fmla="*/ 2521310 h 2521310"/>
              <a:gd name="connsiteX1" fmla="*/ 0 w 9130575"/>
              <a:gd name="connsiteY1" fmla="*/ 1391648 h 2521310"/>
              <a:gd name="connsiteX2" fmla="*/ 230022 w 9130575"/>
              <a:gd name="connsiteY2" fmla="*/ 836328 h 2521310"/>
              <a:gd name="connsiteX3" fmla="*/ 785343 w 9130575"/>
              <a:gd name="connsiteY3" fmla="*/ 606308 h 2521310"/>
              <a:gd name="connsiteX4" fmla="*/ 9130575 w 9130575"/>
              <a:gd name="connsiteY4" fmla="*/ 596624 h 2521310"/>
              <a:gd name="connsiteX0" fmla="*/ 0 w 9130587"/>
              <a:gd name="connsiteY0" fmla="*/ 1924686 h 1924686"/>
              <a:gd name="connsiteX1" fmla="*/ 0 w 9130587"/>
              <a:gd name="connsiteY1" fmla="*/ 795024 h 1924686"/>
              <a:gd name="connsiteX2" fmla="*/ 230022 w 9130587"/>
              <a:gd name="connsiteY2" fmla="*/ 239704 h 1924686"/>
              <a:gd name="connsiteX3" fmla="*/ 785343 w 9130587"/>
              <a:gd name="connsiteY3" fmla="*/ 9684 h 1924686"/>
              <a:gd name="connsiteX4" fmla="*/ 9130575 w 9130587"/>
              <a:gd name="connsiteY4" fmla="*/ 0 h 1924686"/>
              <a:gd name="connsiteX0" fmla="*/ 0 w 9130575"/>
              <a:gd name="connsiteY0" fmla="*/ 1924686 h 1924686"/>
              <a:gd name="connsiteX1" fmla="*/ 0 w 9130575"/>
              <a:gd name="connsiteY1" fmla="*/ 795024 h 1924686"/>
              <a:gd name="connsiteX2" fmla="*/ 230022 w 9130575"/>
              <a:gd name="connsiteY2" fmla="*/ 239704 h 1924686"/>
              <a:gd name="connsiteX3" fmla="*/ 785343 w 9130575"/>
              <a:gd name="connsiteY3" fmla="*/ 9684 h 1924686"/>
              <a:gd name="connsiteX4" fmla="*/ 9130575 w 9130575"/>
              <a:gd name="connsiteY4" fmla="*/ 0 h 19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575" h="1924686">
                <a:moveTo>
                  <a:pt x="0" y="1924686"/>
                </a:moveTo>
                <a:lnTo>
                  <a:pt x="0" y="795024"/>
                </a:lnTo>
                <a:cubicBezTo>
                  <a:pt x="0" y="586739"/>
                  <a:pt x="82742" y="386984"/>
                  <a:pt x="230022" y="239704"/>
                </a:cubicBezTo>
                <a:cubicBezTo>
                  <a:pt x="377302" y="92424"/>
                  <a:pt x="577057" y="9683"/>
                  <a:pt x="785343" y="9684"/>
                </a:cubicBezTo>
                <a:lnTo>
                  <a:pt x="9130575" y="0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ebdings" panose="05030102010509060703" pitchFamily="18" charset="2"/>
        <a:buChar char="&lt;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spcBef>
          <a:spcPct val="20000"/>
        </a:spcBef>
        <a:buFont typeface="Symbol" pitchFamily="18" charset="2"/>
        <a:buChar char="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spcBef>
          <a:spcPct val="20000"/>
        </a:spcBef>
        <a:buFont typeface="Symbol" pitchFamily="18" charset="2"/>
        <a:buChar char=""/>
        <a:defRPr sz="2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3master.b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derwijs.vlaanderen.be/vind-de-meest-nabije-school-voor-buitengewoon-onderwijs" TargetMode="External"/><Relationship Id="rId2" Type="http://schemas.openxmlformats.org/officeDocument/2006/relationships/hyperlink" Target="https://www.de3master.be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e3masterSO" TargetMode="External"/><Relationship Id="rId2" Type="http://schemas.openxmlformats.org/officeDocument/2006/relationships/hyperlink" Target="mailto:joke.van.leeuw@de3master.b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31470" y="2276872"/>
            <a:ext cx="8281059" cy="2880320"/>
          </a:xfrm>
        </p:spPr>
        <p:txBody>
          <a:bodyPr>
            <a:normAutofit/>
          </a:bodyPr>
          <a:lstStyle/>
          <a:p>
            <a:r>
              <a:rPr lang="en-US" dirty="0" err="1"/>
              <a:t>Infoavond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opleidingsvorm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/>
              <a:t>(OV1)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080139"/>
          </a:xfrm>
        </p:spPr>
        <p:txBody>
          <a:bodyPr/>
          <a:lstStyle/>
          <a:p>
            <a:r>
              <a:rPr lang="nl-BE" sz="4800" dirty="0"/>
              <a:t>    </a:t>
            </a:r>
            <a:endParaRPr lang="nl-NL" sz="48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20548"/>
              </p:ext>
            </p:extLst>
          </p:nvPr>
        </p:nvGraphicFramePr>
        <p:xfrm>
          <a:off x="107504" y="116632"/>
          <a:ext cx="8928992" cy="6691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4265">
                  <a:extLst>
                    <a:ext uri="{9D8B030D-6E8A-4147-A177-3AD203B41FA5}">
                      <a16:colId xmlns:a16="http://schemas.microsoft.com/office/drawing/2014/main" val="1250574938"/>
                    </a:ext>
                  </a:extLst>
                </a:gridCol>
                <a:gridCol w="2834912">
                  <a:extLst>
                    <a:ext uri="{9D8B030D-6E8A-4147-A177-3AD203B41FA5}">
                      <a16:colId xmlns:a16="http://schemas.microsoft.com/office/drawing/2014/main" val="2942239418"/>
                    </a:ext>
                  </a:extLst>
                </a:gridCol>
                <a:gridCol w="492138">
                  <a:extLst>
                    <a:ext uri="{9D8B030D-6E8A-4147-A177-3AD203B41FA5}">
                      <a16:colId xmlns:a16="http://schemas.microsoft.com/office/drawing/2014/main" val="4183462067"/>
                    </a:ext>
                  </a:extLst>
                </a:gridCol>
                <a:gridCol w="3003720">
                  <a:extLst>
                    <a:ext uri="{9D8B030D-6E8A-4147-A177-3AD203B41FA5}">
                      <a16:colId xmlns:a16="http://schemas.microsoft.com/office/drawing/2014/main" val="2407960487"/>
                    </a:ext>
                  </a:extLst>
                </a:gridCol>
                <a:gridCol w="593957">
                  <a:extLst>
                    <a:ext uri="{9D8B030D-6E8A-4147-A177-3AD203B41FA5}">
                      <a16:colId xmlns:a16="http://schemas.microsoft.com/office/drawing/2014/main" val="3512457983"/>
                    </a:ext>
                  </a:extLst>
                </a:gridCol>
              </a:tblGrid>
              <a:tr h="1084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900" u="sng">
                          <a:effectLst/>
                        </a:rPr>
                        <a:t>Matrix OV1</a:t>
                      </a:r>
                      <a:endParaRPr lang="nl-BE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B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Indeling op basis </a:t>
                      </a:r>
                      <a:r>
                        <a:rPr lang="nl-NL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vannood</a:t>
                      </a: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aan ondersteuning op vlak van emotionele ontwikkeling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 het aanbieden van een uitdagend leeraanbod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54854"/>
                  </a:ext>
                </a:extLst>
              </a:tr>
              <a:tr h="1962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Fase 1</a:t>
                      </a:r>
                      <a:endParaRPr lang="nl-B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(12j – 15j)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7u. Project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Sociale vorming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Vrijetijdsvaardigheden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Crea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Handvaardigheden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LO</a:t>
                      </a:r>
                      <a:br>
                        <a:rPr lang="nl-NL" sz="900" dirty="0">
                          <a:effectLst/>
                        </a:rPr>
                      </a:br>
                      <a:r>
                        <a:rPr lang="nl-NL" sz="900" dirty="0">
                          <a:effectLst/>
                        </a:rPr>
                        <a:t>2u. Levensbeschouwing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u="sng" dirty="0">
                          <a:effectLst/>
                        </a:rPr>
                        <a:t>Redzaamheid: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Koken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Eten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Winkelen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onderhoud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Project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Wiskundige 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Taalvaardigheden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Sociale vorming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Vrijetijdsvaardigheden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Crea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Handvaardigheden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LO</a:t>
                      </a:r>
                      <a:br>
                        <a:rPr lang="nl-NL" sz="900" dirty="0">
                          <a:effectLst/>
                        </a:rPr>
                      </a:br>
                      <a:r>
                        <a:rPr lang="nl-NL" sz="900" dirty="0">
                          <a:effectLst/>
                        </a:rPr>
                        <a:t>2u. Levensbeschouwing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u="sng" dirty="0">
                          <a:effectLst/>
                        </a:rPr>
                        <a:t>Redzaamheid: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Koken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Eten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Winkelen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onderhoud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09679"/>
                  </a:ext>
                </a:extLst>
              </a:tr>
              <a:tr h="1962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Fase 2</a:t>
                      </a:r>
                      <a:endParaRPr lang="nl-B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(15j – 18j)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7u. Project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Sociale vorming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Crea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Handvaardigheden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LO</a:t>
                      </a:r>
                      <a:br>
                        <a:rPr lang="nl-NL" sz="900" dirty="0">
                          <a:effectLst/>
                        </a:rPr>
                      </a:br>
                      <a:r>
                        <a:rPr lang="nl-NL" sz="900" dirty="0">
                          <a:effectLst/>
                        </a:rPr>
                        <a:t>2u. Levensbeschouwing</a:t>
                      </a:r>
                      <a:r>
                        <a:rPr lang="nl-NL" sz="900" u="sng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u="sng" dirty="0">
                          <a:effectLst/>
                        </a:rPr>
                        <a:t>Redzaamheid: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Koken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Eten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Winkelen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onderhoud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/>
                </a:tc>
                <a:tc h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nl-B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vert="vert27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Project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Wiskundige 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Taalvaardigheden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Sociale vorming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Crea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Handvaardigheden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LO</a:t>
                      </a:r>
                      <a:br>
                        <a:rPr lang="nl-NL" sz="900" dirty="0">
                          <a:effectLst/>
                        </a:rPr>
                      </a:br>
                      <a:r>
                        <a:rPr lang="nl-NL" sz="900" dirty="0">
                          <a:effectLst/>
                        </a:rPr>
                        <a:t>2u. Levensbeschouwing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u="sng" dirty="0">
                          <a:effectLst/>
                        </a:rPr>
                        <a:t>Redzaamheid: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Koken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Eten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Winkelen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onderhoud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/>
                </a:tc>
                <a:tc h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nl-B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vert="vert270" anchor="ctr"/>
                </a:tc>
                <a:extLst>
                  <a:ext uri="{0D108BD9-81ED-4DB2-BD59-A6C34878D82A}">
                    <a16:rowId xmlns:a16="http://schemas.microsoft.com/office/drawing/2014/main" val="2490537178"/>
                  </a:ext>
                </a:extLst>
              </a:tr>
              <a:tr h="168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Fase 3</a:t>
                      </a:r>
                      <a:endParaRPr lang="nl-B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(+18j)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Project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Crea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6u. Handvaardigheden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LO</a:t>
                      </a:r>
                      <a:br>
                        <a:rPr lang="nl-NL" sz="900" dirty="0">
                          <a:effectLst/>
                        </a:rPr>
                      </a:br>
                      <a:r>
                        <a:rPr lang="nl-NL" sz="900" dirty="0">
                          <a:effectLst/>
                        </a:rPr>
                        <a:t>2u. Levensbeschouwing</a:t>
                      </a:r>
                      <a:r>
                        <a:rPr lang="nl-NL" sz="900" u="sng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u="sng" dirty="0">
                          <a:effectLst/>
                        </a:rPr>
                        <a:t>Redzaamheid: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Koken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Eten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Winkelen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onderhoud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Stage / SMT</a:t>
                      </a:r>
                      <a:endParaRPr lang="nl-B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vert="vert2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Project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Wiskundige 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Taalvaardigheden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1u. Vrijetijdsvaardigheden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7u. Handvaardigheden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5u. LO</a:t>
                      </a:r>
                      <a:br>
                        <a:rPr lang="nl-NL" sz="900" dirty="0">
                          <a:effectLst/>
                        </a:rPr>
                      </a:br>
                      <a:r>
                        <a:rPr lang="nl-NL" sz="900" dirty="0">
                          <a:effectLst/>
                        </a:rPr>
                        <a:t>2u. Levensbeschouwing</a:t>
                      </a:r>
                      <a:r>
                        <a:rPr lang="nl-NL" sz="900" u="sng" dirty="0">
                          <a:effectLst/>
                        </a:rPr>
                        <a:t> 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u="sng" dirty="0">
                          <a:effectLst/>
                        </a:rPr>
                        <a:t>Redzaamheid: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</a:t>
                      </a:r>
                      <a:r>
                        <a:rPr lang="nl-NL" sz="900">
                          <a:effectLst/>
                        </a:rPr>
                        <a:t>Koken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4u. Eten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2u. Winkelen</a:t>
                      </a:r>
                      <a:endParaRPr lang="nl-B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3u. onderhoud</a:t>
                      </a:r>
                      <a:endParaRPr lang="nl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Stage SMT</a:t>
                      </a:r>
                      <a:endParaRPr lang="nl-B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29" marR="37429" marT="0" marB="0" vert="vert270" anchor="ctr"/>
                </a:tc>
                <a:extLst>
                  <a:ext uri="{0D108BD9-81ED-4DB2-BD59-A6C34878D82A}">
                    <a16:rowId xmlns:a16="http://schemas.microsoft.com/office/drawing/2014/main" val="19164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0616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nieuwe leerlingen leren kennen/inschatten?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Besprekingen tussen teamleden lagere school en secundair (orthopedagogen/leerkrachten)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Observaties in lagere school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Dossieroverdracht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Proefmomenten voor leerlingen (van zodra ingeschreven) – wordt individueel bepaald waar de noden liggen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Opendeurdag op 27/04/2024 (13 tot 18u.)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69448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5857916" cy="34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Contacten met ouders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Infoavond voor </a:t>
            </a:r>
            <a:r>
              <a:rPr lang="nl-BE" dirty="0">
                <a:solidFill>
                  <a:schemeClr val="tx1"/>
                </a:solidFill>
              </a:rPr>
              <a:t>nieuwe leerlingen (eind augustus)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Reflectieavond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Klassenraden met ouders/oudercontacten </a:t>
            </a:r>
          </a:p>
          <a:p>
            <a:r>
              <a:rPr lang="nl-NL" dirty="0">
                <a:solidFill>
                  <a:schemeClr val="tx1"/>
                </a:solidFill>
              </a:rPr>
              <a:t>      (3 x per jaar)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Huisbezoeken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Schoolgids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Contactschriftje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Smartschool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Telefonisch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19611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58760-1513-46B9-A267-652BDFB3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info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E7A05-C6B8-4C66-8F7D-EE5767031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BE" sz="2000" dirty="0">
                <a:solidFill>
                  <a:schemeClr val="tx1"/>
                </a:solidFill>
              </a:rPr>
              <a:t>Schooluren:</a:t>
            </a:r>
          </a:p>
          <a:p>
            <a:pPr lvl="2"/>
            <a:r>
              <a:rPr lang="nl-BE" sz="2000" dirty="0">
                <a:solidFill>
                  <a:schemeClr val="tx1"/>
                </a:solidFill>
              </a:rPr>
              <a:t>Maandag, dinsdag, donderdag, vrijdag: 8.55 uur – 16.00 uur</a:t>
            </a:r>
          </a:p>
          <a:p>
            <a:pPr lvl="2"/>
            <a:r>
              <a:rPr lang="nl-BE" sz="2000" dirty="0">
                <a:solidFill>
                  <a:schemeClr val="tx1"/>
                </a:solidFill>
              </a:rPr>
              <a:t>Woensdag: 8.55 uur – 12.30 uur</a:t>
            </a:r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Bus:</a:t>
            </a:r>
          </a:p>
          <a:p>
            <a:pPr lvl="2"/>
            <a:r>
              <a:rPr lang="nl-BE" sz="2000" dirty="0">
                <a:solidFill>
                  <a:schemeClr val="tx1"/>
                </a:solidFill>
              </a:rPr>
              <a:t>Indien gewenst en vervoersgerechtigd wordt er busvervoer voorzien</a:t>
            </a:r>
          </a:p>
          <a:p>
            <a:pPr lvl="2"/>
            <a:r>
              <a:rPr lang="nl-NL" sz="2000" dirty="0">
                <a:solidFill>
                  <a:schemeClr val="tx1"/>
                </a:solidFill>
              </a:rPr>
              <a:t>B</a:t>
            </a:r>
            <a:r>
              <a:rPr lang="nl-BE" sz="2000" dirty="0">
                <a:solidFill>
                  <a:schemeClr val="tx1"/>
                </a:solidFill>
              </a:rPr>
              <a:t>ij wijzigingen (verhuis, type, OV,…) moet dit opnieuw bekeken worden</a:t>
            </a:r>
          </a:p>
          <a:p>
            <a:pPr lvl="1"/>
            <a:r>
              <a:rPr lang="nl-BE" sz="2000" dirty="0">
                <a:solidFill>
                  <a:schemeClr val="tx1"/>
                </a:solidFill>
              </a:rPr>
              <a:t>Maaltijden:</a:t>
            </a:r>
          </a:p>
          <a:p>
            <a:pPr lvl="2"/>
            <a:r>
              <a:rPr lang="nl-BE" sz="2000" dirty="0">
                <a:solidFill>
                  <a:schemeClr val="tx1"/>
                </a:solidFill>
              </a:rPr>
              <a:t>Geen warme maaltijden / geen soep</a:t>
            </a:r>
          </a:p>
          <a:p>
            <a:pPr lvl="2"/>
            <a:r>
              <a:rPr lang="nl-BE" sz="2000" dirty="0">
                <a:solidFill>
                  <a:schemeClr val="tx1"/>
                </a:solidFill>
              </a:rPr>
              <a:t>Leerlingen op MFC: krijgen ‘s avonds warme maaltijd</a:t>
            </a:r>
          </a:p>
          <a:p>
            <a:pPr lvl="2"/>
            <a:r>
              <a:rPr lang="nl-NL" sz="2000" dirty="0">
                <a:solidFill>
                  <a:schemeClr val="tx1"/>
                </a:solidFill>
              </a:rPr>
              <a:t>Lunchpakket meebrengen</a:t>
            </a:r>
          </a:p>
          <a:p>
            <a:pPr lvl="2"/>
            <a:endParaRPr lang="nl-BE" sz="2000" dirty="0"/>
          </a:p>
          <a:p>
            <a:pPr lvl="2"/>
            <a:endParaRPr lang="nl-B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nl-BE" sz="1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40776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Toekomstperspectief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Attest voor buitengewoon onderwijs tot sociale aanpassing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Leerplichtig tot 18 jaar.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Naar school kunnen komen     tot 21 jaar.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Momenteel geen schoolverlengingen.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Zinvolle dagbesteding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Beschermd milieu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Gewaarborgd inkomen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4579524" cy="352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835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Toekomstperspectief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+mj-lt"/>
              </a:rPr>
              <a:t>VAPH (Vlaams Agentschap voor Personen met een Handicap):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tx1"/>
                </a:solidFill>
                <a:latin typeface="+mj-lt"/>
              </a:rPr>
              <a:t>RTH (Rechtstreeks Toegankelijke Hulp)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tx1"/>
                </a:solidFill>
                <a:latin typeface="+mj-lt"/>
              </a:rPr>
              <a:t>PVB (</a:t>
            </a:r>
            <a:r>
              <a:rPr lang="nl-NL" dirty="0" err="1">
                <a:solidFill>
                  <a:schemeClr val="tx1"/>
                </a:solidFill>
                <a:latin typeface="+mj-lt"/>
              </a:rPr>
              <a:t>PersoonsVolgend</a:t>
            </a:r>
            <a:r>
              <a:rPr lang="nl-NL" dirty="0">
                <a:solidFill>
                  <a:schemeClr val="tx1"/>
                </a:solidFill>
                <a:latin typeface="+mj-lt"/>
              </a:rPr>
              <a:t> Budget)</a:t>
            </a:r>
          </a:p>
          <a:p>
            <a:endParaRPr lang="nl-NL" dirty="0">
              <a:solidFill>
                <a:schemeClr val="tx1"/>
              </a:solidFill>
              <a:latin typeface="+mj-lt"/>
            </a:endParaRPr>
          </a:p>
          <a:p>
            <a:r>
              <a:rPr lang="nl-NL" dirty="0">
                <a:solidFill>
                  <a:schemeClr val="tx1"/>
                </a:solidFill>
                <a:latin typeface="+mj-lt"/>
              </a:rPr>
              <a:t>= o.a. </a:t>
            </a:r>
            <a:r>
              <a:rPr lang="nl-NL" dirty="0" err="1">
                <a:solidFill>
                  <a:schemeClr val="tx1"/>
                </a:solidFill>
                <a:latin typeface="+mj-lt"/>
              </a:rPr>
              <a:t>dagondersteuning</a:t>
            </a:r>
            <a:r>
              <a:rPr lang="nl-NL" dirty="0">
                <a:solidFill>
                  <a:schemeClr val="tx1"/>
                </a:solidFill>
                <a:latin typeface="+mj-lt"/>
              </a:rPr>
              <a:t> (atelierwerking/begeleid werken), woonondersteuning, individuele psychosociale begeleiding, individuele praktische hulp, globale individuele ondersteuning, oproepbare permanentie</a:t>
            </a:r>
          </a:p>
          <a:p>
            <a:endParaRPr lang="nl-NL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→ wijzigend zorglandschap</a:t>
            </a:r>
          </a:p>
          <a:p>
            <a:endParaRPr lang="nl-NL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4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Infoavonden over beschermingsmaatregelen, tegemoetkomingen, sociale voordelen en persoonsvolgende financiering (PVF) voor ouders van leerlingen ouder dan 16.</a:t>
            </a:r>
          </a:p>
          <a:p>
            <a:pPr indent="-288000"/>
            <a:endParaRPr lang="nl-NL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4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Onze sociaal verpleegkundige nodigt ouders persoonlijk uit voor meer uitleg.</a:t>
            </a:r>
          </a:p>
          <a:p>
            <a:pPr indent="-288000" algn="ctr"/>
            <a:endParaRPr lang="nl-NL" dirty="0">
              <a:solidFill>
                <a:schemeClr val="tx1"/>
              </a:solidFill>
            </a:endParaRPr>
          </a:p>
          <a:p>
            <a:pPr indent="-288000" algn="ctr"/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9"/>
            <a:ext cx="276226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3500437"/>
            <a:ext cx="2748263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61646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Aanmeldingsprocedure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nl-BE" dirty="0"/>
          </a:p>
          <a:p>
            <a:pPr lvl="1"/>
            <a:r>
              <a:rPr lang="nl-BE" sz="3600" dirty="0">
                <a:solidFill>
                  <a:schemeClr val="tx1"/>
                </a:solidFill>
              </a:rPr>
              <a:t>Online aanmelden via </a:t>
            </a:r>
            <a:r>
              <a:rPr lang="nl-BE" sz="3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https://www.de3master.be</a:t>
            </a:r>
            <a:br>
              <a:rPr lang="nl-BE" sz="3600" dirty="0">
                <a:solidFill>
                  <a:schemeClr val="tx1"/>
                </a:solidFill>
              </a:rPr>
            </a:br>
            <a:endParaRPr lang="nl-BE" sz="3600" dirty="0">
              <a:solidFill>
                <a:schemeClr val="tx1"/>
              </a:solidFill>
            </a:endParaRPr>
          </a:p>
          <a:p>
            <a:pPr lvl="1"/>
            <a:r>
              <a:rPr lang="nl-BE" sz="3600" dirty="0">
                <a:solidFill>
                  <a:schemeClr val="tx1"/>
                </a:solidFill>
              </a:rPr>
              <a:t>Het oefenscherm is reeds actief (= niet officieel aanmelden, enkel oefenaanmeldingen)</a:t>
            </a:r>
            <a:br>
              <a:rPr lang="nl-BE" sz="3600" dirty="0">
                <a:solidFill>
                  <a:schemeClr val="tx1"/>
                </a:solidFill>
              </a:rPr>
            </a:br>
            <a:endParaRPr lang="nl-BE" sz="3600" dirty="0">
              <a:solidFill>
                <a:schemeClr val="tx1"/>
              </a:solidFill>
            </a:endParaRPr>
          </a:p>
          <a:p>
            <a:pPr lvl="1"/>
            <a:r>
              <a:rPr lang="nl-NL" sz="3600" i="1" dirty="0">
                <a:solidFill>
                  <a:schemeClr val="tx1"/>
                </a:solidFill>
              </a:rPr>
              <a:t>Let op!</a:t>
            </a:r>
            <a:r>
              <a:rPr lang="nl-NL" sz="3600" dirty="0">
                <a:solidFill>
                  <a:schemeClr val="tx1"/>
                </a:solidFill>
              </a:rPr>
              <a:t> Effectief aanmelden kan pas vanaf </a:t>
            </a:r>
            <a:r>
              <a:rPr lang="nl-NL" sz="3600" b="1" dirty="0">
                <a:solidFill>
                  <a:schemeClr val="tx1"/>
                </a:solidFill>
              </a:rPr>
              <a:t>10 maart 2025 om 10u</a:t>
            </a:r>
          </a:p>
          <a:p>
            <a:pPr lvl="1"/>
            <a:endParaRPr lang="nl-NL" sz="3600" b="1" dirty="0">
              <a:solidFill>
                <a:schemeClr val="tx1"/>
              </a:solidFill>
            </a:endParaRPr>
          </a:p>
          <a:p>
            <a:pPr lvl="1"/>
            <a:r>
              <a:rPr lang="nl-BE" sz="3600" dirty="0">
                <a:solidFill>
                  <a:schemeClr val="tx1"/>
                </a:solidFill>
              </a:rPr>
              <a:t>Het invullen van de plaatsen gebeurt op basis van de combinatie chronologie / toeval. Aangemelde leerlingen krijgen hierover bericht op </a:t>
            </a:r>
            <a:r>
              <a:rPr lang="nl-BE" sz="3600" b="1" dirty="0">
                <a:solidFill>
                  <a:schemeClr val="tx1"/>
                </a:solidFill>
              </a:rPr>
              <a:t>4 april</a:t>
            </a:r>
            <a:r>
              <a:rPr lang="nl-BE" sz="3600" dirty="0">
                <a:solidFill>
                  <a:schemeClr val="tx1"/>
                </a:solidFill>
              </a:rPr>
              <a:t>.</a:t>
            </a:r>
            <a:br>
              <a:rPr lang="nl-BE" sz="3600" dirty="0">
                <a:solidFill>
                  <a:schemeClr val="tx1"/>
                </a:solidFill>
              </a:rPr>
            </a:br>
            <a:r>
              <a:rPr lang="nl-BE" sz="3600" dirty="0">
                <a:solidFill>
                  <a:schemeClr val="tx1"/>
                </a:solidFill>
              </a:rPr>
              <a:t>Aanmeldingen voor OV1 worden bekeken samen met de school </a:t>
            </a:r>
            <a:r>
              <a:rPr lang="nl-BE" sz="3600" dirty="0" err="1">
                <a:solidFill>
                  <a:schemeClr val="tx1"/>
                </a:solidFill>
              </a:rPr>
              <a:t>Nautica</a:t>
            </a:r>
            <a:r>
              <a:rPr lang="nl-BE" sz="3600" dirty="0">
                <a:solidFill>
                  <a:schemeClr val="tx1"/>
                </a:solidFill>
              </a:rPr>
              <a:t> in Merksplas (complementaire werking)</a:t>
            </a:r>
            <a:br>
              <a:rPr lang="nl-NL" sz="3600" b="1" dirty="0">
                <a:solidFill>
                  <a:schemeClr val="tx1"/>
                </a:solidFill>
              </a:rPr>
            </a:br>
            <a:br>
              <a:rPr lang="nl-BE" sz="3600" dirty="0">
                <a:solidFill>
                  <a:schemeClr val="tx1"/>
                </a:solidFill>
              </a:rPr>
            </a:br>
            <a:endParaRPr lang="nl-BE" sz="3600" dirty="0">
              <a:solidFill>
                <a:schemeClr val="tx1"/>
              </a:solidFill>
            </a:endParaRPr>
          </a:p>
          <a:p>
            <a:pPr lvl="1"/>
            <a:r>
              <a:rPr lang="nl-BE" sz="3600" dirty="0">
                <a:solidFill>
                  <a:schemeClr val="tx1"/>
                </a:solidFill>
              </a:rPr>
              <a:t>Voorrangsperiode voor:</a:t>
            </a:r>
          </a:p>
          <a:p>
            <a:pPr lvl="2"/>
            <a:r>
              <a:rPr lang="nl-BE" sz="3600" dirty="0">
                <a:solidFill>
                  <a:schemeClr val="tx1"/>
                </a:solidFill>
              </a:rPr>
              <a:t>Broers en zussen</a:t>
            </a:r>
          </a:p>
          <a:p>
            <a:pPr lvl="2"/>
            <a:r>
              <a:rPr lang="nl-BE" sz="3600" dirty="0">
                <a:solidFill>
                  <a:schemeClr val="tx1"/>
                </a:solidFill>
              </a:rPr>
              <a:t>Kinderen van personeel</a:t>
            </a:r>
          </a:p>
          <a:p>
            <a:pPr marL="864000" lvl="4" indent="0">
              <a:buNone/>
            </a:pPr>
            <a:br>
              <a:rPr lang="nl-BE" sz="2900" dirty="0">
                <a:highlight>
                  <a:srgbClr val="FFFF00"/>
                </a:highlight>
              </a:rPr>
            </a:br>
            <a:endParaRPr lang="nl-BE" sz="2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34779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Aanmeldingsscherm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nl-BE" dirty="0"/>
          </a:p>
          <a:p>
            <a:pPr lvl="1"/>
            <a:r>
              <a:rPr lang="nl-BE" dirty="0">
                <a:solidFill>
                  <a:schemeClr val="tx1"/>
                </a:solidFill>
              </a:rPr>
              <a:t>Oefenscherm</a:t>
            </a:r>
            <a:r>
              <a:rPr lang="nl-BE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>
                <a:solidFill>
                  <a:schemeClr val="tx1"/>
                </a:solidFill>
              </a:rPr>
              <a:t>op </a:t>
            </a:r>
            <a:r>
              <a:rPr lang="nl-BE" dirty="0">
                <a:hlinkClick r:id="rId2"/>
              </a:rPr>
              <a:t>https://www.de3master.be</a:t>
            </a:r>
            <a:r>
              <a:rPr lang="nl-BE" dirty="0"/>
              <a:t>  </a:t>
            </a:r>
            <a:r>
              <a:rPr lang="nl-BE" dirty="0">
                <a:solidFill>
                  <a:schemeClr val="tx1"/>
                </a:solidFill>
              </a:rPr>
              <a:t>(reeds actief)</a:t>
            </a:r>
          </a:p>
          <a:p>
            <a:pPr lvl="1"/>
            <a:r>
              <a:rPr lang="nl-BE" dirty="0">
                <a:solidFill>
                  <a:schemeClr val="tx1"/>
                </a:solidFill>
              </a:rPr>
              <a:t>Goed informeren:</a:t>
            </a:r>
          </a:p>
          <a:p>
            <a:pPr marL="800100" lvl="2" indent="-342900">
              <a:buFont typeface="Arial" charset="0"/>
              <a:buChar char="•"/>
              <a:defRPr/>
            </a:pPr>
            <a:r>
              <a:rPr lang="nl-BE" dirty="0">
                <a:solidFill>
                  <a:schemeClr val="tx1"/>
                </a:solidFill>
              </a:rPr>
              <a:t>Attestering en advies van het CLB over de </a:t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dirty="0">
                <a:solidFill>
                  <a:schemeClr val="tx1"/>
                </a:solidFill>
              </a:rPr>
              <a:t>opleidingsvorm</a:t>
            </a:r>
          </a:p>
          <a:p>
            <a:pPr marL="800100" lvl="2" indent="-342900">
              <a:buFont typeface="Arial" charset="0"/>
              <a:buChar char="•"/>
              <a:defRPr/>
            </a:pPr>
            <a:r>
              <a:rPr lang="nl-BE" dirty="0">
                <a:solidFill>
                  <a:schemeClr val="tx1"/>
                </a:solidFill>
              </a:rPr>
              <a:t>Diagnose ASS?</a:t>
            </a:r>
          </a:p>
          <a:p>
            <a:pPr marL="800100" lvl="2" indent="-342900">
              <a:buFont typeface="Arial" charset="0"/>
              <a:buChar char="•"/>
              <a:defRPr/>
            </a:pPr>
            <a:r>
              <a:rPr lang="nl-BE" dirty="0">
                <a:solidFill>
                  <a:schemeClr val="tx1"/>
                </a:solidFill>
              </a:rPr>
              <a:t>Busvervoer:</a:t>
            </a:r>
          </a:p>
          <a:p>
            <a:pPr marL="457200" lvl="2" indent="0">
              <a:buNone/>
              <a:defRPr/>
            </a:pPr>
            <a:r>
              <a:rPr lang="nl-BE" dirty="0">
                <a:hlinkClick r:id="rId3"/>
              </a:rPr>
              <a:t>http://onderwijs.vlaanderen.be/vind-de-meest-nabije-school-voor-buitengewoon-onderwijs</a:t>
            </a:r>
            <a:endParaRPr lang="nl-BE" dirty="0"/>
          </a:p>
          <a:p>
            <a:pPr lvl="1">
              <a:buFont typeface="Arial" charset="0"/>
              <a:buNone/>
              <a:defRPr/>
            </a:pPr>
            <a:r>
              <a:rPr lang="nl-BE" dirty="0"/>
              <a:t>		</a:t>
            </a:r>
            <a:r>
              <a:rPr lang="nl-BE" dirty="0">
                <a:solidFill>
                  <a:schemeClr val="tx1"/>
                </a:solidFill>
              </a:rPr>
              <a:t>voor Kasterlee: Els Van Pelt 014/85 00 52</a:t>
            </a:r>
          </a:p>
          <a:p>
            <a:pPr lvl="1">
              <a:buFont typeface="Arial" charset="0"/>
              <a:buNone/>
              <a:defRPr/>
            </a:pPr>
            <a:r>
              <a:rPr lang="nl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1713293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BE" altLang="nl-BE" sz="2600" dirty="0">
                <a:solidFill>
                  <a:schemeClr val="tx1"/>
                </a:solidFill>
              </a:rPr>
              <a:t>Vrije plaatsen:</a:t>
            </a:r>
          </a:p>
          <a:p>
            <a:pPr marL="745200" lvl="3" indent="-457200"/>
            <a:r>
              <a:rPr lang="nl-BE" altLang="nl-BE" sz="2600" dirty="0">
                <a:solidFill>
                  <a:schemeClr val="tx1"/>
                </a:solidFill>
              </a:rPr>
              <a:t>Tijdig aanmelden is belangrijk</a:t>
            </a:r>
            <a:br>
              <a:rPr lang="nl-BE" altLang="nl-BE" sz="2600" dirty="0">
                <a:solidFill>
                  <a:schemeClr val="tx1"/>
                </a:solidFill>
              </a:rPr>
            </a:br>
            <a:r>
              <a:rPr lang="nl-BE" altLang="nl-BE" sz="2600" dirty="0">
                <a:solidFill>
                  <a:schemeClr val="tx1"/>
                </a:solidFill>
              </a:rPr>
              <a:t>* </a:t>
            </a:r>
            <a:r>
              <a:rPr lang="nl-NL" sz="2800" dirty="0">
                <a:solidFill>
                  <a:schemeClr val="tx1"/>
                </a:solidFill>
              </a:rPr>
              <a:t>met de datum en het tijdstip wordt deels rekening gehouden</a:t>
            </a:r>
            <a:endParaRPr lang="nl-BE" altLang="nl-BE" sz="2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nl-BE" altLang="nl-BE" sz="2600" dirty="0">
              <a:solidFill>
                <a:schemeClr val="tx1"/>
              </a:solidFill>
            </a:endParaRPr>
          </a:p>
          <a:p>
            <a:pPr lvl="1"/>
            <a:r>
              <a:rPr lang="nl-BE" altLang="nl-BE" sz="2600" dirty="0">
                <a:solidFill>
                  <a:schemeClr val="tx1"/>
                </a:solidFill>
              </a:rPr>
              <a:t>Indien nood aan MFC: ook daar rechtstreeks aanmelden </a:t>
            </a:r>
            <a:br>
              <a:rPr lang="nl-BE" altLang="nl-BE" sz="2600" dirty="0">
                <a:solidFill>
                  <a:schemeClr val="tx1"/>
                </a:solidFill>
              </a:rPr>
            </a:br>
            <a:r>
              <a:rPr lang="nl-BE" altLang="nl-BE" sz="2600" i="1" dirty="0">
                <a:solidFill>
                  <a:schemeClr val="tx1"/>
                </a:solidFill>
              </a:rPr>
              <a:t>Apart aanmeldingssysteem, dus niet via de school.</a:t>
            </a:r>
            <a:br>
              <a:rPr lang="nl-BE" altLang="nl-BE" sz="2600" i="1" dirty="0">
                <a:solidFill>
                  <a:schemeClr val="tx1"/>
                </a:solidFill>
              </a:rPr>
            </a:br>
            <a:r>
              <a:rPr lang="nl-BE" altLang="nl-BE" sz="2600" i="1" dirty="0">
                <a:solidFill>
                  <a:schemeClr val="tx1"/>
                </a:solidFill>
              </a:rPr>
              <a:t>Voor een aanmelding dient een A-document opgesteld te worden. (CLB – mutualiteit)</a:t>
            </a:r>
            <a:endParaRPr lang="nl-BE" altLang="nl-BE" sz="2600" dirty="0">
              <a:solidFill>
                <a:schemeClr val="tx1"/>
              </a:solidFill>
            </a:endParaRPr>
          </a:p>
          <a:p>
            <a:pPr lvl="1"/>
            <a:endParaRPr lang="nl-BE" altLang="nl-BE" sz="2600" dirty="0"/>
          </a:p>
          <a:p>
            <a:pPr marL="0" lvl="1" indent="0">
              <a:buNone/>
            </a:pPr>
            <a:endParaRPr lang="nl-BE" altLang="nl-BE" sz="2600" dirty="0"/>
          </a:p>
          <a:p>
            <a:pPr marL="0" lvl="1" indent="0">
              <a:buNone/>
            </a:pPr>
            <a:endParaRPr lang="nl-BE" altLang="nl-BE" sz="2600" dirty="0"/>
          </a:p>
          <a:p>
            <a:pPr lvl="1"/>
            <a:endParaRPr lang="nl-BE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030687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algn="ctr"/>
            <a:r>
              <a:rPr lang="nl-BE" sz="5400" dirty="0">
                <a:solidFill>
                  <a:schemeClr val="tx1"/>
                </a:solidFill>
              </a:rPr>
              <a:t>Vragen?</a:t>
            </a:r>
          </a:p>
          <a:p>
            <a:pPr algn="ctr"/>
            <a:r>
              <a:rPr lang="nl-NL" sz="1500" dirty="0">
                <a:solidFill>
                  <a:schemeClr val="tx1"/>
                </a:solidFill>
              </a:rPr>
              <a:t>V</a:t>
            </a:r>
            <a:r>
              <a:rPr lang="nl-BE" sz="1500" dirty="0">
                <a:solidFill>
                  <a:schemeClr val="tx1"/>
                </a:solidFill>
              </a:rPr>
              <a:t>oor vragen nadien kan u contact opnemen met Joke Van Leeuw:</a:t>
            </a:r>
          </a:p>
          <a:p>
            <a:pPr algn="ctr"/>
            <a:r>
              <a:rPr lang="nl-NL" sz="1500" dirty="0">
                <a:solidFill>
                  <a:schemeClr val="tx1"/>
                </a:solidFill>
                <a:hlinkClick r:id="rId2"/>
              </a:rPr>
              <a:t>joke.van.leeuw@de3master.be</a:t>
            </a:r>
            <a:endParaRPr lang="nl-NL" sz="15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014/850052</a:t>
            </a:r>
          </a:p>
          <a:p>
            <a:pPr algn="ctr"/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B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 je al fan van onze facebookpagina</a:t>
            </a:r>
            <a:r>
              <a:rPr lang="nl-BE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nl-NL" sz="1400" dirty="0">
                <a:hlinkClick r:id="rId3"/>
              </a:rPr>
              <a:t>De 3master Campus Kasterlee secundair onderwijs | Facebook</a:t>
            </a:r>
            <a:endParaRPr lang="nl-B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1400" b="1" dirty="0">
              <a:solidFill>
                <a:schemeClr val="tx1"/>
              </a:solidFill>
            </a:endParaRPr>
          </a:p>
          <a:p>
            <a:pPr algn="ctr"/>
            <a:endParaRPr lang="nl-NL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BE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940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C063-1DBC-46BD-BC37-FDE333F9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3master</a:t>
            </a:r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32B67C7-56FC-4A8A-B035-EEEE4FE42E3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449388"/>
          <a:ext cx="82804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BD58DB5-9CAD-446D-8683-4811647EAB14}"/>
              </a:ext>
            </a:extLst>
          </p:cNvPr>
          <p:cNvCxnSpPr/>
          <p:nvPr/>
        </p:nvCxnSpPr>
        <p:spPr>
          <a:xfrm flipV="1">
            <a:off x="3563888" y="4216400"/>
            <a:ext cx="2272" cy="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14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Opleidingsvorm 1 – OV1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Leerlingen met matig tot ernstig verstandelijke (type 2), fysieke beperkingen (type 4) en/of een autismespectrumstoornis (type 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O</a:t>
            </a:r>
            <a:r>
              <a:rPr lang="nl-BE" dirty="0" err="1">
                <a:solidFill>
                  <a:schemeClr val="tx1"/>
                </a:solidFill>
              </a:rPr>
              <a:t>pdeling</a:t>
            </a:r>
            <a:r>
              <a:rPr lang="nl-BE" dirty="0">
                <a:solidFill>
                  <a:schemeClr val="tx1"/>
                </a:solidFill>
              </a:rPr>
              <a:t> in Stenen en Kunstenaars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12 à 13 tot 21 jaar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Momenteel 24 klassen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4172929" cy="27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EA9A7-2E6C-4980-942A-6BC71AFA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C288F-CA64-4B31-99E1-EC327F9B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72" y="1448747"/>
            <a:ext cx="8172976" cy="468059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Werken volop bezig voor nieuwbouw OV1.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Andere manier van werken, maar nog bezig met proces. </a:t>
            </a:r>
          </a:p>
          <a:p>
            <a:r>
              <a:rPr lang="nl-BE" dirty="0">
                <a:solidFill>
                  <a:schemeClr val="tx1"/>
                </a:solidFill>
              </a:rPr>
              <a:t>     Meer info volgt later nog.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Instap nieuwbouw voorzien in september 2026.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008FC7-BCD7-47AE-A3CC-ECFBDA64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8712529" y="1448747"/>
            <a:ext cx="1476095" cy="4680598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25431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OV1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Ondersteuning door team van: leerkrachten, logopedisten, kinesisten, kinderverzorgsters, verpleegsters, </a:t>
            </a:r>
            <a:r>
              <a:rPr lang="nl-BE" dirty="0" err="1">
                <a:solidFill>
                  <a:schemeClr val="tx1"/>
                </a:solidFill>
              </a:rPr>
              <a:t>leerlingbegeleiders,stage</a:t>
            </a:r>
            <a:r>
              <a:rPr lang="nl-BE" dirty="0">
                <a:solidFill>
                  <a:schemeClr val="tx1"/>
                </a:solidFill>
              </a:rPr>
              <a:t>-begeleider, orthopedagogen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Rustige speelplaats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Alternatieve opvang tijdens de speeltijd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Aanbod middagactiviteiten: fietsen, voetbal, schaken, joggen, mountainbike, wandelen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Eten in klaslokaal tijdens 4</a:t>
            </a:r>
            <a:r>
              <a:rPr lang="nl-BE" baseline="30000" dirty="0">
                <a:solidFill>
                  <a:schemeClr val="tx1"/>
                </a:solidFill>
              </a:rPr>
              <a:t>de</a:t>
            </a:r>
            <a:r>
              <a:rPr lang="nl-BE" dirty="0">
                <a:solidFill>
                  <a:schemeClr val="tx1"/>
                </a:solidFill>
              </a:rPr>
              <a:t> lesuur: eigen lunchpakket meebrengen (behalve als kookles)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3067579-E0AF-485A-A6C2-7CC1D7C2C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3401" y="3523169"/>
            <a:ext cx="2313987" cy="2944170"/>
          </a:xfrm>
          <a:prstGeom prst="rect">
            <a:avLst/>
          </a:prstGeom>
        </p:spPr>
      </p:pic>
      <p:pic>
        <p:nvPicPr>
          <p:cNvPr id="9" name="Tijdelijke aanduiding voor inhoud 7">
            <a:extLst>
              <a:ext uri="{FF2B5EF4-FFF2-40B4-BE49-F238E27FC236}">
                <a16:creationId xmlns:a16="http://schemas.microsoft.com/office/drawing/2014/main" id="{14164910-01B7-43A0-B800-2DB3CBF4FE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1448747"/>
            <a:ext cx="3060342" cy="2295257"/>
          </a:xfrm>
        </p:spPr>
      </p:pic>
    </p:spTree>
    <p:extLst>
      <p:ext uri="{BB962C8B-B14F-4D97-AF65-F5344CB8AC3E}">
        <p14:creationId xmlns:p14="http://schemas.microsoft.com/office/powerpoint/2010/main" val="20450035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Indeling Klassen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Op basis van verschillende criteria</a:t>
            </a:r>
          </a:p>
          <a:p>
            <a:pPr lvl="1" indent="0">
              <a:buNone/>
            </a:pPr>
            <a:r>
              <a:rPr lang="nl-BE" dirty="0">
                <a:solidFill>
                  <a:schemeClr val="tx1"/>
                </a:solidFill>
              </a:rPr>
              <a:t>Leeftijd</a:t>
            </a:r>
          </a:p>
          <a:p>
            <a:pPr marL="630900" lvl="1" indent="-342900">
              <a:buClrTx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Cognitieve mogelijkheden</a:t>
            </a:r>
          </a:p>
          <a:p>
            <a:pPr marL="630900" lvl="1" indent="-342900">
              <a:buClrTx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Emotionele ontwikkeling</a:t>
            </a:r>
          </a:p>
          <a:p>
            <a:pPr marL="630900" lvl="1" indent="-342900">
              <a:buClrTx/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tx1"/>
                </a:solidFill>
              </a:rPr>
              <a:t>Nood aan een </a:t>
            </a:r>
            <a:r>
              <a:rPr lang="nl-NL" dirty="0" err="1">
                <a:solidFill>
                  <a:schemeClr val="tx1"/>
                </a:solidFill>
              </a:rPr>
              <a:t>autiwerking</a:t>
            </a:r>
            <a:endParaRPr lang="nl-BE" dirty="0">
              <a:solidFill>
                <a:schemeClr val="tx1"/>
              </a:solidFill>
            </a:endParaRPr>
          </a:p>
          <a:p>
            <a:pPr marL="630900" lvl="1" indent="-342900">
              <a:buClrTx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Nood aan ondersteuning</a:t>
            </a:r>
          </a:p>
          <a:p>
            <a:pPr marL="630900" lvl="1" indent="-342900">
              <a:buClrTx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Sociale vaardigheden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 err="1">
                <a:solidFill>
                  <a:schemeClr val="tx1"/>
                </a:solidFill>
              </a:rPr>
              <a:t>Leefleerteam</a:t>
            </a:r>
            <a:r>
              <a:rPr lang="nl-BE" dirty="0">
                <a:solidFill>
                  <a:schemeClr val="tx1"/>
                </a:solidFill>
              </a:rPr>
              <a:t> richt zich specifiek op jongeren met ernstig (meervoudige) beperkingen.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1388" y="2205038"/>
            <a:ext cx="39608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68604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Vakken in OV1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Project (functioneel aanbod)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Taalvaardigheden/wiskundige vaardigheden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Redzaamheid </a:t>
            </a:r>
          </a:p>
          <a:p>
            <a:pPr marL="630900" lvl="1" indent="-342900"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Huishoudelijke (onderhoud, </a:t>
            </a:r>
          </a:p>
          <a:p>
            <a:r>
              <a:rPr lang="nl-BE" dirty="0">
                <a:solidFill>
                  <a:schemeClr val="tx1"/>
                </a:solidFill>
              </a:rPr>
              <a:t>           koken)</a:t>
            </a:r>
          </a:p>
          <a:p>
            <a:pPr marL="630900" lvl="1" indent="-342900"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Maatschappelijke (winkelen, 			bib)</a:t>
            </a:r>
          </a:p>
          <a:p>
            <a:pPr marL="630900" lvl="1" indent="-342900"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tx1"/>
                </a:solidFill>
              </a:rPr>
              <a:t>Persoonlijke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Handvaardigheden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Sociale vaardigheden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Vrijetijdsvaardigheden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Crea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LO/Zwemmen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Levensbeschouwelijke vakken (katholieke, islamitische, protestantse, … godsdienst/zedenleer/…)</a:t>
            </a:r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7138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52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81653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BE" dirty="0" err="1"/>
              <a:t>eefleerteam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Speeldoos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BIM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Muziek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Tiktak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Crea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Basale stimulatie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Sfeerdoos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dirty="0">
                <a:solidFill>
                  <a:schemeClr val="tx1"/>
                </a:solidFill>
              </a:rPr>
              <a:t>Multimedia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Taakdoos</a:t>
            </a:r>
            <a:endParaRPr lang="nl-B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1"/>
                </a:solidFill>
              </a:rPr>
              <a:t>S</a:t>
            </a:r>
            <a:r>
              <a:rPr lang="nl-BE" dirty="0" err="1">
                <a:solidFill>
                  <a:schemeClr val="tx1"/>
                </a:solidFill>
              </a:rPr>
              <a:t>noezelen</a:t>
            </a: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B8923AE-4D7D-4FF3-8559-3DA575747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8404" y="1822784"/>
            <a:ext cx="3132381" cy="2349286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BDC82FA-5AA6-4E8F-A4E5-CEA87A262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72453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09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 fasen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431472" y="1448746"/>
            <a:ext cx="3960506" cy="467995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chemeClr val="tx1"/>
                </a:solidFill>
              </a:rPr>
              <a:t>Fase 1</a:t>
            </a:r>
          </a:p>
          <a:p>
            <a:r>
              <a:rPr lang="nl-BE" dirty="0">
                <a:solidFill>
                  <a:schemeClr val="tx1"/>
                </a:solidFill>
              </a:rPr>
              <a:t>13-15 jaar: Wie ben ik? </a:t>
            </a:r>
          </a:p>
          <a:p>
            <a:r>
              <a:rPr lang="nl-BE" dirty="0">
                <a:solidFill>
                  <a:schemeClr val="tx1"/>
                </a:solidFill>
              </a:rPr>
              <a:t>Nadruk nog op schoolse </a:t>
            </a:r>
          </a:p>
          <a:p>
            <a:r>
              <a:rPr lang="nl-BE" dirty="0">
                <a:solidFill>
                  <a:schemeClr val="tx1"/>
                </a:solidFill>
              </a:rPr>
              <a:t>vaardigheden.</a:t>
            </a:r>
          </a:p>
          <a:p>
            <a:endParaRPr lang="nl-BE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chemeClr val="tx1"/>
                </a:solidFill>
              </a:rPr>
              <a:t>Fase 2</a:t>
            </a:r>
          </a:p>
          <a:p>
            <a:r>
              <a:rPr lang="nl-BE" dirty="0">
                <a:solidFill>
                  <a:schemeClr val="tx1"/>
                </a:solidFill>
              </a:rPr>
              <a:t>15-17 jaar: Wat kan ik?</a:t>
            </a:r>
          </a:p>
          <a:p>
            <a:r>
              <a:rPr lang="nl-BE" dirty="0">
                <a:solidFill>
                  <a:schemeClr val="tx1"/>
                </a:solidFill>
              </a:rPr>
              <a:t>Klemtoon naast schoolse  </a:t>
            </a:r>
          </a:p>
          <a:p>
            <a:r>
              <a:rPr lang="nl-BE" dirty="0">
                <a:solidFill>
                  <a:schemeClr val="tx1"/>
                </a:solidFill>
              </a:rPr>
              <a:t>vaardigheden ook op hand-</a:t>
            </a:r>
          </a:p>
          <a:p>
            <a:r>
              <a:rPr lang="nl-BE" dirty="0">
                <a:solidFill>
                  <a:schemeClr val="tx1"/>
                </a:solidFill>
              </a:rPr>
              <a:t>vaardigheden/redzaamheid.</a:t>
            </a:r>
          </a:p>
          <a:p>
            <a:endParaRPr lang="nl-BE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b="1" dirty="0">
                <a:solidFill>
                  <a:schemeClr val="tx1"/>
                </a:solidFill>
              </a:rPr>
              <a:t>Fase 3</a:t>
            </a:r>
          </a:p>
          <a:p>
            <a:r>
              <a:rPr lang="nl-BE" dirty="0">
                <a:solidFill>
                  <a:schemeClr val="tx1"/>
                </a:solidFill>
              </a:rPr>
              <a:t>18+: 	Wat kies ik?</a:t>
            </a:r>
          </a:p>
          <a:p>
            <a:r>
              <a:rPr lang="nl-BE" dirty="0">
                <a:solidFill>
                  <a:schemeClr val="tx1"/>
                </a:solidFill>
              </a:rPr>
              <a:t>Nadruk op hand-</a:t>
            </a:r>
          </a:p>
          <a:p>
            <a:r>
              <a:rPr lang="nl-BE" dirty="0">
                <a:solidFill>
                  <a:schemeClr val="tx1"/>
                </a:solidFill>
              </a:rPr>
              <a:t>vaardigheden/redzaamheid.</a:t>
            </a:r>
          </a:p>
          <a:p>
            <a:r>
              <a:rPr lang="nl-BE" dirty="0">
                <a:solidFill>
                  <a:schemeClr val="tx1"/>
                </a:solidFill>
              </a:rPr>
              <a:t>Leerlingen kunnen op SMT (sociaal-maatschappelijke training) gaan.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1" y="1857364"/>
            <a:ext cx="5522509" cy="356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77026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-thema_rood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-thema-blauw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-thema-oranje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-thema-groen">
  <a:themeElements>
    <a:clrScheme name="GO!">
      <a:dk1>
        <a:sysClr val="windowText" lastClr="000000"/>
      </a:dk1>
      <a:lt1>
        <a:sysClr val="window" lastClr="FFFFFF"/>
      </a:lt1>
      <a:dk2>
        <a:srgbClr val="C3004A"/>
      </a:dk2>
      <a:lt2>
        <a:srgbClr val="C8C8C8"/>
      </a:lt2>
      <a:accent1>
        <a:srgbClr val="00B3D5"/>
      </a:accent1>
      <a:accent2>
        <a:srgbClr val="F08800"/>
      </a:accent2>
      <a:accent3>
        <a:srgbClr val="A9B905"/>
      </a:accent3>
      <a:accent4>
        <a:srgbClr val="C3004A"/>
      </a:accent4>
      <a:accent5>
        <a:srgbClr val="C8C8C8"/>
      </a:accent5>
      <a:accent6>
        <a:srgbClr val="737373"/>
      </a:accent6>
      <a:hlink>
        <a:srgbClr val="0000FF"/>
      </a:hlink>
      <a:folHlink>
        <a:srgbClr val="800080"/>
      </a:folHlink>
    </a:clrScheme>
    <a:fontScheme name="GO!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10D47697EC948B0BCB3CA3F3B17F8" ma:contentTypeVersion="15" ma:contentTypeDescription="Create a new document." ma:contentTypeScope="" ma:versionID="21c14ca30c5bde52e58c3e71f4353dfe">
  <xsd:schema xmlns:xsd="http://www.w3.org/2001/XMLSchema" xmlns:xs="http://www.w3.org/2001/XMLSchema" xmlns:p="http://schemas.microsoft.com/office/2006/metadata/properties" xmlns:ns3="221a0d51-bc51-4831-99d2-dd61c11d9304" xmlns:ns4="3b093e71-05ae-4e09-8e23-7201106a3b6b" targetNamespace="http://schemas.microsoft.com/office/2006/metadata/properties" ma:root="true" ma:fieldsID="7d3da1790e8055269f24b69cf74040f2" ns3:_="" ns4:_="">
    <xsd:import namespace="221a0d51-bc51-4831-99d2-dd61c11d9304"/>
    <xsd:import namespace="3b093e71-05ae-4e09-8e23-7201106a3b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a0d51-bc51-4831-99d2-dd61c11d9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93e71-05ae-4e09-8e23-7201106a3b6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FE09D-3D72-4A48-B343-0864D50FF9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BC3C77-37E6-43A8-85AF-6202AD59215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221a0d51-bc51-4831-99d2-dd61c11d9304"/>
    <ds:schemaRef ds:uri="http://www.w3.org/XML/1998/namespace"/>
    <ds:schemaRef ds:uri="http://schemas.microsoft.com/office/infopath/2007/PartnerControls"/>
    <ds:schemaRef ds:uri="3b093e71-05ae-4e09-8e23-7201106a3b6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94E425-FA21-49D6-8566-58646D2A8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a0d51-bc51-4831-99d2-dd61c11d9304"/>
    <ds:schemaRef ds:uri="3b093e71-05ae-4e09-8e23-7201106a3b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Powerpoint_GO! (1)</Template>
  <TotalTime>1286</TotalTime>
  <Words>1142</Words>
  <Application>Microsoft Office PowerPoint</Application>
  <PresentationFormat>Diavoorstelling (4:3)</PresentationFormat>
  <Paragraphs>255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19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Verdana</vt:lpstr>
      <vt:lpstr>Webdings</vt:lpstr>
      <vt:lpstr>Wingdings</vt:lpstr>
      <vt:lpstr>Go-thema_rood</vt:lpstr>
      <vt:lpstr>GO-thema-blauw</vt:lpstr>
      <vt:lpstr>GO-thema-oranje</vt:lpstr>
      <vt:lpstr>Go-thema-groen</vt:lpstr>
      <vt:lpstr>Infoavond  opleidingsvorm 1 (OV1)</vt:lpstr>
      <vt:lpstr>De 3master</vt:lpstr>
      <vt:lpstr>Opleidingsvorm 1 – OV1</vt:lpstr>
      <vt:lpstr>Nieuwbouw</vt:lpstr>
      <vt:lpstr>OV1</vt:lpstr>
      <vt:lpstr>Indeling Klassen</vt:lpstr>
      <vt:lpstr>Vakken in OV1</vt:lpstr>
      <vt:lpstr>Leefleerteam</vt:lpstr>
      <vt:lpstr>3 fasen</vt:lpstr>
      <vt:lpstr>PowerPoint-presentatie</vt:lpstr>
      <vt:lpstr>Hoe nieuwe leerlingen leren kennen/inschatten?</vt:lpstr>
      <vt:lpstr>Contacten met ouders</vt:lpstr>
      <vt:lpstr>Praktische info</vt:lpstr>
      <vt:lpstr>Toekomstperspectief</vt:lpstr>
      <vt:lpstr>Toekomstperspectief</vt:lpstr>
      <vt:lpstr>Aanmeldingsprocedure</vt:lpstr>
      <vt:lpstr>Aanmeldingsscherm</vt:lpstr>
      <vt:lpstr>Aandachtspunten</vt:lpstr>
      <vt:lpstr>PowerPoint-presentatie</vt:lpstr>
    </vt:vector>
  </TitlesOfParts>
  <Company>Gramma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een presentatietitel</dc:title>
  <dc:creator>Annelies Vandecruys</dc:creator>
  <cp:lastModifiedBy>Anick Caestecker</cp:lastModifiedBy>
  <cp:revision>64</cp:revision>
  <cp:lastPrinted>2021-02-05T10:33:20Z</cp:lastPrinted>
  <dcterms:created xsi:type="dcterms:W3CDTF">2016-12-05T16:28:22Z</dcterms:created>
  <dcterms:modified xsi:type="dcterms:W3CDTF">2025-01-29T07:38:23Z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15300</vt:r8>
  </property>
  <property fmtid="{D5CDD505-2E9C-101B-9397-08002B2CF9AE}" pid="3" name="i2ccc245a7ea4a3fab84e555e0d8ea1a">
    <vt:lpwstr>Powerpointsjabloon|3bd0c695-221f-45fc-875f-d7e9c737ea08</vt:lpwstr>
  </property>
  <property fmtid="{D5CDD505-2E9C-101B-9397-08002B2CF9AE}" pid="4" name="ContentTypeId">
    <vt:lpwstr>0x010100F8610D47697EC948B0BCB3CA3F3B17F8</vt:lpwstr>
  </property>
  <property fmtid="{D5CDD505-2E9C-101B-9397-08002B2CF9AE}" pid="5" name="Tonen op">
    <vt:lpwstr>333;#Powerpointsjabloon|3bd0c695-221f-45fc-875f-d7e9c737ea08</vt:lpwstr>
  </property>
  <property fmtid="{D5CDD505-2E9C-101B-9397-08002B2CF9AE}" pid="6" name="GO_TonenOp">
    <vt:lpwstr>333;#Powerpointsjabloon|3bd0c695-221f-45fc-875f-d7e9c737ea08</vt:lpwstr>
  </property>
  <property fmtid="{D5CDD505-2E9C-101B-9397-08002B2CF9AE}" pid="7" name="GO_Thema2">
    <vt:lpwstr/>
  </property>
  <property fmtid="{D5CDD505-2E9C-101B-9397-08002B2CF9AE}" pid="8" name="GO_Onderwijsniveau2">
    <vt:lpwstr/>
  </property>
</Properties>
</file>