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80" r:id="rId9"/>
    <p:sldId id="284" r:id="rId10"/>
    <p:sldId id="292" r:id="rId11"/>
    <p:sldId id="293" r:id="rId1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5"/>
    <p:restoredTop sz="94727"/>
  </p:normalViewPr>
  <p:slideViewPr>
    <p:cSldViewPr>
      <p:cViewPr varScale="1">
        <p:scale>
          <a:sx n="109" d="100"/>
          <a:sy n="109" d="100"/>
        </p:scale>
        <p:origin x="168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ppie Smit (De Kleine Akkers)" userId="S::beppie.smit@tangent.nl::160cc441-bec7-42f5-a848-d3ecded4af12" providerId="AD" clId="Web-{404B1E93-5FC7-49B8-B247-B49DA13863B3}"/>
    <pc:docChg chg="modSld">
      <pc:chgData name="Beppie Smit (De Kleine Akkers)" userId="S::beppie.smit@tangent.nl::160cc441-bec7-42f5-a848-d3ecded4af12" providerId="AD" clId="Web-{404B1E93-5FC7-49B8-B247-B49DA13863B3}" dt="2019-09-03T17:12:51.613" v="9" actId="20577"/>
      <pc:docMkLst>
        <pc:docMk/>
      </pc:docMkLst>
      <pc:sldChg chg="modSp">
        <pc:chgData name="Beppie Smit (De Kleine Akkers)" userId="S::beppie.smit@tangent.nl::160cc441-bec7-42f5-a848-d3ecded4af12" providerId="AD" clId="Web-{404B1E93-5FC7-49B8-B247-B49DA13863B3}" dt="2019-09-03T17:12:51.613" v="8" actId="20577"/>
        <pc:sldMkLst>
          <pc:docMk/>
          <pc:sldMk cId="1592751902" sldId="258"/>
        </pc:sldMkLst>
        <pc:spChg chg="mod">
          <ac:chgData name="Beppie Smit (De Kleine Akkers)" userId="S::beppie.smit@tangent.nl::160cc441-bec7-42f5-a848-d3ecded4af12" providerId="AD" clId="Web-{404B1E93-5FC7-49B8-B247-B49DA13863B3}" dt="2019-09-03T17:12:51.613" v="8" actId="20577"/>
          <ac:spMkLst>
            <pc:docMk/>
            <pc:sldMk cId="1592751902" sldId="258"/>
            <ac:spMk id="11" creationId="{00000000-0000-0000-0000-000000000000}"/>
          </ac:spMkLst>
        </pc:spChg>
      </pc:sldChg>
    </pc:docChg>
  </pc:docChgLst>
  <pc:docChgLst>
    <pc:chgData name="Beppie Smit (De Kleine Akkers)" userId="S::beppie.smit@tangent.nl::160cc441-bec7-42f5-a848-d3ecded4af12" providerId="AD" clId="Web-{14919169-559D-470A-8FA2-5B16144A3855}"/>
    <pc:docChg chg="modSld">
      <pc:chgData name="Beppie Smit (De Kleine Akkers)" userId="S::beppie.smit@tangent.nl::160cc441-bec7-42f5-a848-d3ecded4af12" providerId="AD" clId="Web-{14919169-559D-470A-8FA2-5B16144A3855}" dt="2019-04-08T14:57:30.041" v="1" actId="1076"/>
      <pc:docMkLst>
        <pc:docMk/>
      </pc:docMkLst>
      <pc:sldChg chg="modSp">
        <pc:chgData name="Beppie Smit (De Kleine Akkers)" userId="S::beppie.smit@tangent.nl::160cc441-bec7-42f5-a848-d3ecded4af12" providerId="AD" clId="Web-{14919169-559D-470A-8FA2-5B16144A3855}" dt="2019-04-08T14:57:30.041" v="1" actId="1076"/>
        <pc:sldMkLst>
          <pc:docMk/>
          <pc:sldMk cId="201813125" sldId="256"/>
        </pc:sldMkLst>
        <pc:picChg chg="mod">
          <ac:chgData name="Beppie Smit (De Kleine Akkers)" userId="S::beppie.smit@tangent.nl::160cc441-bec7-42f5-a848-d3ecded4af12" providerId="AD" clId="Web-{14919169-559D-470A-8FA2-5B16144A3855}" dt="2019-04-08T14:57:30.041" v="1" actId="1076"/>
          <ac:picMkLst>
            <pc:docMk/>
            <pc:sldMk cId="201813125" sldId="256"/>
            <ac:picMk id="3" creationId="{00000000-0000-0000-0000-000000000000}"/>
          </ac:picMkLst>
        </pc:picChg>
      </pc:sldChg>
    </pc:docChg>
  </pc:docChgLst>
  <pc:docChgLst>
    <pc:chgData name="Beppie Smit (De Kleine Akkers)" userId="S::beppie.smit@tangent.nl::160cc441-bec7-42f5-a848-d3ecded4af12" providerId="AD" clId="Web-{3BFD0F86-7D23-0004-A052-5CC1600DF6BA}"/>
    <pc:docChg chg="modSld">
      <pc:chgData name="Beppie Smit (De Kleine Akkers)" userId="S::beppie.smit@tangent.nl::160cc441-bec7-42f5-a848-d3ecded4af12" providerId="AD" clId="Web-{3BFD0F86-7D23-0004-A052-5CC1600DF6BA}" dt="2018-09-07T08:27:54.227" v="40" actId="20577"/>
      <pc:docMkLst>
        <pc:docMk/>
      </pc:docMkLst>
      <pc:sldChg chg="modSp">
        <pc:chgData name="Beppie Smit (De Kleine Akkers)" userId="S::beppie.smit@tangent.nl::160cc441-bec7-42f5-a848-d3ecded4af12" providerId="AD" clId="Web-{3BFD0F86-7D23-0004-A052-5CC1600DF6BA}" dt="2018-09-07T08:27:52.102" v="38" actId="20577"/>
        <pc:sldMkLst>
          <pc:docMk/>
          <pc:sldMk cId="1830027720" sldId="280"/>
        </pc:sldMkLst>
        <pc:spChg chg="mod">
          <ac:chgData name="Beppie Smit (De Kleine Akkers)" userId="S::beppie.smit@tangent.nl::160cc441-bec7-42f5-a848-d3ecded4af12" providerId="AD" clId="Web-{3BFD0F86-7D23-0004-A052-5CC1600DF6BA}" dt="2018-09-07T08:27:03.961" v="0" actId="20577"/>
          <ac:spMkLst>
            <pc:docMk/>
            <pc:sldMk cId="1830027720" sldId="280"/>
            <ac:spMk id="2" creationId="{00000000-0000-0000-0000-000000000000}"/>
          </ac:spMkLst>
        </pc:spChg>
        <pc:spChg chg="mod">
          <ac:chgData name="Beppie Smit (De Kleine Akkers)" userId="S::beppie.smit@tangent.nl::160cc441-bec7-42f5-a848-d3ecded4af12" providerId="AD" clId="Web-{3BFD0F86-7D23-0004-A052-5CC1600DF6BA}" dt="2018-09-07T08:27:52.102" v="38" actId="20577"/>
          <ac:spMkLst>
            <pc:docMk/>
            <pc:sldMk cId="1830027720" sldId="280"/>
            <ac:spMk id="3" creationId="{00000000-0000-0000-0000-000000000000}"/>
          </ac:spMkLst>
        </pc:spChg>
        <pc:picChg chg="mod">
          <ac:chgData name="Beppie Smit (De Kleine Akkers)" userId="S::beppie.smit@tangent.nl::160cc441-bec7-42f5-a848-d3ecded4af12" providerId="AD" clId="Web-{3BFD0F86-7D23-0004-A052-5CC1600DF6BA}" dt="2018-09-07T08:27:39.727" v="17" actId="1076"/>
          <ac:picMkLst>
            <pc:docMk/>
            <pc:sldMk cId="1830027720" sldId="280"/>
            <ac:picMk id="5" creationId="{00000000-0000-0000-0000-000000000000}"/>
          </ac:picMkLst>
        </pc:picChg>
      </pc:sldChg>
    </pc:docChg>
  </pc:docChgLst>
  <pc:docChgLst>
    <pc:chgData name="Beppie Smit (De Kleine Akkers)" userId="160cc441-bec7-42f5-a848-d3ecded4af12" providerId="ADAL" clId="{47EB1A8D-1F4C-E447-9EFD-422DCCE8EC01}"/>
    <pc:docChg chg="undo custSel addSld delSld modSld sldOrd">
      <pc:chgData name="Beppie Smit (De Kleine Akkers)" userId="160cc441-bec7-42f5-a848-d3ecded4af12" providerId="ADAL" clId="{47EB1A8D-1F4C-E447-9EFD-422DCCE8EC01}" dt="2020-09-10T15:17:28.495" v="1273" actId="20577"/>
      <pc:docMkLst>
        <pc:docMk/>
      </pc:docMkLst>
      <pc:sldChg chg="modSp">
        <pc:chgData name="Beppie Smit (De Kleine Akkers)" userId="160cc441-bec7-42f5-a848-d3ecded4af12" providerId="ADAL" clId="{47EB1A8D-1F4C-E447-9EFD-422DCCE8EC01}" dt="2020-09-10T15:11:45.588" v="1158" actId="20577"/>
        <pc:sldMkLst>
          <pc:docMk/>
          <pc:sldMk cId="1128090462" sldId="257"/>
        </pc:sldMkLst>
        <pc:spChg chg="mod">
          <ac:chgData name="Beppie Smit (De Kleine Akkers)" userId="160cc441-bec7-42f5-a848-d3ecded4af12" providerId="ADAL" clId="{47EB1A8D-1F4C-E447-9EFD-422DCCE8EC01}" dt="2020-09-10T15:11:45.588" v="1158" actId="20577"/>
          <ac:spMkLst>
            <pc:docMk/>
            <pc:sldMk cId="1128090462" sldId="257"/>
            <ac:spMk id="3" creationId="{00000000-0000-0000-0000-000000000000}"/>
          </ac:spMkLst>
        </pc:spChg>
      </pc:sldChg>
      <pc:sldChg chg="modSp">
        <pc:chgData name="Beppie Smit (De Kleine Akkers)" userId="160cc441-bec7-42f5-a848-d3ecded4af12" providerId="ADAL" clId="{47EB1A8D-1F4C-E447-9EFD-422DCCE8EC01}" dt="2020-09-10T14:26:07.535" v="6" actId="20577"/>
        <pc:sldMkLst>
          <pc:docMk/>
          <pc:sldMk cId="1592751902" sldId="258"/>
        </pc:sldMkLst>
        <pc:spChg chg="mod">
          <ac:chgData name="Beppie Smit (De Kleine Akkers)" userId="160cc441-bec7-42f5-a848-d3ecded4af12" providerId="ADAL" clId="{47EB1A8D-1F4C-E447-9EFD-422DCCE8EC01}" dt="2020-09-10T14:26:07.535" v="6" actId="20577"/>
          <ac:spMkLst>
            <pc:docMk/>
            <pc:sldMk cId="1592751902" sldId="258"/>
            <ac:spMk id="11" creationId="{00000000-0000-0000-0000-000000000000}"/>
          </ac:spMkLst>
        </pc:spChg>
      </pc:sldChg>
      <pc:sldChg chg="modSp">
        <pc:chgData name="Beppie Smit (De Kleine Akkers)" userId="160cc441-bec7-42f5-a848-d3ecded4af12" providerId="ADAL" clId="{47EB1A8D-1F4C-E447-9EFD-422DCCE8EC01}" dt="2020-09-10T14:31:42.142" v="355" actId="20577"/>
        <pc:sldMkLst>
          <pc:docMk/>
          <pc:sldMk cId="1830027720" sldId="280"/>
        </pc:sldMkLst>
        <pc:spChg chg="mod">
          <ac:chgData name="Beppie Smit (De Kleine Akkers)" userId="160cc441-bec7-42f5-a848-d3ecded4af12" providerId="ADAL" clId="{47EB1A8D-1F4C-E447-9EFD-422DCCE8EC01}" dt="2020-09-10T14:31:42.142" v="355" actId="20577"/>
          <ac:spMkLst>
            <pc:docMk/>
            <pc:sldMk cId="1830027720" sldId="280"/>
            <ac:spMk id="3" creationId="{00000000-0000-0000-0000-000000000000}"/>
          </ac:spMkLst>
        </pc:spChg>
      </pc:sldChg>
      <pc:sldChg chg="modSp">
        <pc:chgData name="Beppie Smit (De Kleine Akkers)" userId="160cc441-bec7-42f5-a848-d3ecded4af12" providerId="ADAL" clId="{47EB1A8D-1F4C-E447-9EFD-422DCCE8EC01}" dt="2020-09-10T14:36:49.622" v="505" actId="1076"/>
        <pc:sldMkLst>
          <pc:docMk/>
          <pc:sldMk cId="1870679387" sldId="284"/>
        </pc:sldMkLst>
        <pc:spChg chg="mod">
          <ac:chgData name="Beppie Smit (De Kleine Akkers)" userId="160cc441-bec7-42f5-a848-d3ecded4af12" providerId="ADAL" clId="{47EB1A8D-1F4C-E447-9EFD-422DCCE8EC01}" dt="2020-09-10T14:36:49.622" v="505" actId="1076"/>
          <ac:spMkLst>
            <pc:docMk/>
            <pc:sldMk cId="1870679387" sldId="284"/>
            <ac:spMk id="3" creationId="{00000000-0000-0000-0000-000000000000}"/>
          </ac:spMkLst>
        </pc:spChg>
        <pc:picChg chg="mod">
          <ac:chgData name="Beppie Smit (De Kleine Akkers)" userId="160cc441-bec7-42f5-a848-d3ecded4af12" providerId="ADAL" clId="{47EB1A8D-1F4C-E447-9EFD-422DCCE8EC01}" dt="2020-09-10T14:34:17.881" v="358" actId="1076"/>
          <ac:picMkLst>
            <pc:docMk/>
            <pc:sldMk cId="1870679387" sldId="284"/>
            <ac:picMk id="4" creationId="{00000000-0000-0000-0000-000000000000}"/>
          </ac:picMkLst>
        </pc:picChg>
      </pc:sldChg>
      <pc:sldChg chg="addSp delSp modSp addAnim delAnim">
        <pc:chgData name="Beppie Smit (De Kleine Akkers)" userId="160cc441-bec7-42f5-a848-d3ecded4af12" providerId="ADAL" clId="{47EB1A8D-1F4C-E447-9EFD-422DCCE8EC01}" dt="2020-09-10T15:17:28.495" v="1273" actId="20577"/>
        <pc:sldMkLst>
          <pc:docMk/>
          <pc:sldMk cId="1387404106" sldId="292"/>
        </pc:sldMkLst>
        <pc:spChg chg="mod">
          <ac:chgData name="Beppie Smit (De Kleine Akkers)" userId="160cc441-bec7-42f5-a848-d3ecded4af12" providerId="ADAL" clId="{47EB1A8D-1F4C-E447-9EFD-422DCCE8EC01}" dt="2020-09-10T15:17:28.495" v="1273" actId="20577"/>
          <ac:spMkLst>
            <pc:docMk/>
            <pc:sldMk cId="1387404106" sldId="292"/>
            <ac:spMk id="3" creationId="{00000000-0000-0000-0000-000000000000}"/>
          </ac:spMkLst>
        </pc:spChg>
        <pc:picChg chg="add del mod">
          <ac:chgData name="Beppie Smit (De Kleine Akkers)" userId="160cc441-bec7-42f5-a848-d3ecded4af12" providerId="ADAL" clId="{47EB1A8D-1F4C-E447-9EFD-422DCCE8EC01}" dt="2020-09-10T15:08:19.627" v="1138" actId="478"/>
          <ac:picMkLst>
            <pc:docMk/>
            <pc:sldMk cId="1387404106" sldId="292"/>
            <ac:picMk id="2" creationId="{801C9EC6-D2FE-BF42-B887-09A140968AA3}"/>
          </ac:picMkLst>
        </pc:picChg>
        <pc:picChg chg="mod">
          <ac:chgData name="Beppie Smit (De Kleine Akkers)" userId="160cc441-bec7-42f5-a848-d3ecded4af12" providerId="ADAL" clId="{47EB1A8D-1F4C-E447-9EFD-422DCCE8EC01}" dt="2020-09-10T14:45:44.958" v="879" actId="1076"/>
          <ac:picMkLst>
            <pc:docMk/>
            <pc:sldMk cId="1387404106" sldId="292"/>
            <ac:picMk id="5" creationId="{00000000-0000-0000-0000-000000000000}"/>
          </ac:picMkLst>
        </pc:picChg>
      </pc:sldChg>
      <pc:sldChg chg="del">
        <pc:chgData name="Beppie Smit (De Kleine Akkers)" userId="160cc441-bec7-42f5-a848-d3ecded4af12" providerId="ADAL" clId="{47EB1A8D-1F4C-E447-9EFD-422DCCE8EC01}" dt="2020-09-10T14:31:58.321" v="356" actId="2696"/>
        <pc:sldMkLst>
          <pc:docMk/>
          <pc:sldMk cId="953545670" sldId="293"/>
        </pc:sldMkLst>
      </pc:sldChg>
      <pc:sldChg chg="addSp delSp modSp add ord addAnim">
        <pc:chgData name="Beppie Smit (De Kleine Akkers)" userId="160cc441-bec7-42f5-a848-d3ecded4af12" providerId="ADAL" clId="{47EB1A8D-1F4C-E447-9EFD-422DCCE8EC01}" dt="2020-09-10T15:09:04.852" v="1146" actId="1076"/>
        <pc:sldMkLst>
          <pc:docMk/>
          <pc:sldMk cId="3266270676" sldId="293"/>
        </pc:sldMkLst>
        <pc:spChg chg="del">
          <ac:chgData name="Beppie Smit (De Kleine Akkers)" userId="160cc441-bec7-42f5-a848-d3ecded4af12" providerId="ADAL" clId="{47EB1A8D-1F4C-E447-9EFD-422DCCE8EC01}" dt="2020-09-10T14:47:58.928" v="1082" actId="478"/>
          <ac:spMkLst>
            <pc:docMk/>
            <pc:sldMk cId="3266270676" sldId="293"/>
            <ac:spMk id="2" creationId="{00000000-0000-0000-0000-000000000000}"/>
          </ac:spMkLst>
        </pc:spChg>
        <pc:spChg chg="add mod">
          <ac:chgData name="Beppie Smit (De Kleine Akkers)" userId="160cc441-bec7-42f5-a848-d3ecded4af12" providerId="ADAL" clId="{47EB1A8D-1F4C-E447-9EFD-422DCCE8EC01}" dt="2020-09-10T14:48:49.526" v="1130" actId="1076"/>
          <ac:spMkLst>
            <pc:docMk/>
            <pc:sldMk cId="3266270676" sldId="293"/>
            <ac:spMk id="5" creationId="{ECECBD06-C2AE-DD40-BD46-FA42C53F83E0}"/>
          </ac:spMkLst>
        </pc:spChg>
        <pc:picChg chg="mod">
          <ac:chgData name="Beppie Smit (De Kleine Akkers)" userId="160cc441-bec7-42f5-a848-d3ecded4af12" providerId="ADAL" clId="{47EB1A8D-1F4C-E447-9EFD-422DCCE8EC01}" dt="2020-09-10T15:09:00.618" v="1145" actId="1076"/>
          <ac:picMkLst>
            <pc:docMk/>
            <pc:sldMk cId="3266270676" sldId="293"/>
            <ac:picMk id="3" creationId="{00000000-0000-0000-0000-000000000000}"/>
          </ac:picMkLst>
        </pc:picChg>
        <pc:picChg chg="add mod">
          <ac:chgData name="Beppie Smit (De Kleine Akkers)" userId="160cc441-bec7-42f5-a848-d3ecded4af12" providerId="ADAL" clId="{47EB1A8D-1F4C-E447-9EFD-422DCCE8EC01}" dt="2020-09-10T15:09:04.852" v="1146" actId="1076"/>
          <ac:picMkLst>
            <pc:docMk/>
            <pc:sldMk cId="3266270676" sldId="293"/>
            <ac:picMk id="6" creationId="{A7AFD5CD-2EF5-9245-87FC-3FB75AD98204}"/>
          </ac:picMkLst>
        </pc:picChg>
      </pc:sldChg>
    </pc:docChg>
  </pc:docChgLst>
  <pc:docChgLst>
    <pc:chgData name="Beppie Smit (De Kleine Akkers)" userId="S::beppie.smit@tangent.nl::160cc441-bec7-42f5-a848-d3ecded4af12" providerId="AD" clId="Web-{0DFE4618-EF6C-2289-3676-888CBEED9538}"/>
    <pc:docChg chg="addSld modSld">
      <pc:chgData name="Beppie Smit (De Kleine Akkers)" userId="S::beppie.smit@tangent.nl::160cc441-bec7-42f5-a848-d3ecded4af12" providerId="AD" clId="Web-{0DFE4618-EF6C-2289-3676-888CBEED9538}" dt="2019-09-02T09:03:15.212" v="327" actId="1076"/>
      <pc:docMkLst>
        <pc:docMk/>
      </pc:docMkLst>
      <pc:sldChg chg="addSp modSp mod setBg">
        <pc:chgData name="Beppie Smit (De Kleine Akkers)" userId="S::beppie.smit@tangent.nl::160cc441-bec7-42f5-a848-d3ecded4af12" providerId="AD" clId="Web-{0DFE4618-EF6C-2289-3676-888CBEED9538}" dt="2019-09-02T08:59:54.324" v="269"/>
        <pc:sldMkLst>
          <pc:docMk/>
          <pc:sldMk cId="201813125" sldId="256"/>
        </pc:sldMkLst>
        <pc:spChg chg="mod">
          <ac:chgData name="Beppie Smit (De Kleine Akkers)" userId="S::beppie.smit@tangent.nl::160cc441-bec7-42f5-a848-d3ecded4af12" providerId="AD" clId="Web-{0DFE4618-EF6C-2289-3676-888CBEED9538}" dt="2019-09-02T08:59:54.324" v="269"/>
          <ac:spMkLst>
            <pc:docMk/>
            <pc:sldMk cId="201813125" sldId="256"/>
            <ac:spMk id="2" creationId="{00000000-0000-0000-0000-000000000000}"/>
          </ac:spMkLst>
        </pc:spChg>
        <pc:spChg chg="add">
          <ac:chgData name="Beppie Smit (De Kleine Akkers)" userId="S::beppie.smit@tangent.nl::160cc441-bec7-42f5-a848-d3ecded4af12" providerId="AD" clId="Web-{0DFE4618-EF6C-2289-3676-888CBEED9538}" dt="2019-09-02T08:59:54.324" v="269"/>
          <ac:spMkLst>
            <pc:docMk/>
            <pc:sldMk cId="201813125" sldId="256"/>
            <ac:spMk id="8" creationId="{37C89E4B-3C9F-44B9-8B86-D9E3D112D8EC}"/>
          </ac:spMkLst>
        </pc:spChg>
        <pc:picChg chg="mod">
          <ac:chgData name="Beppie Smit (De Kleine Akkers)" userId="S::beppie.smit@tangent.nl::160cc441-bec7-42f5-a848-d3ecded4af12" providerId="AD" clId="Web-{0DFE4618-EF6C-2289-3676-888CBEED9538}" dt="2019-09-02T08:59:54.324" v="269"/>
          <ac:picMkLst>
            <pc:docMk/>
            <pc:sldMk cId="201813125" sldId="256"/>
            <ac:picMk id="3" creationId="{00000000-0000-0000-0000-000000000000}"/>
          </ac:picMkLst>
        </pc:picChg>
        <pc:cxnChg chg="add">
          <ac:chgData name="Beppie Smit (De Kleine Akkers)" userId="S::beppie.smit@tangent.nl::160cc441-bec7-42f5-a848-d3ecded4af12" providerId="AD" clId="Web-{0DFE4618-EF6C-2289-3676-888CBEED9538}" dt="2019-09-02T08:59:54.324" v="269"/>
          <ac:cxnSpMkLst>
            <pc:docMk/>
            <pc:sldMk cId="201813125" sldId="256"/>
            <ac:cxnSpMk id="10" creationId="{AA2EAA10-076F-46BD-8F0F-B9A2FB77A85C}"/>
          </ac:cxnSpMkLst>
        </pc:cxnChg>
        <pc:cxnChg chg="add">
          <ac:chgData name="Beppie Smit (De Kleine Akkers)" userId="S::beppie.smit@tangent.nl::160cc441-bec7-42f5-a848-d3ecded4af12" providerId="AD" clId="Web-{0DFE4618-EF6C-2289-3676-888CBEED9538}" dt="2019-09-02T08:59:54.324" v="269"/>
          <ac:cxnSpMkLst>
            <pc:docMk/>
            <pc:sldMk cId="201813125" sldId="256"/>
            <ac:cxnSpMk id="12" creationId="{D891E407-403B-4764-86C9-33A56D3BCAA3}"/>
          </ac:cxnSpMkLst>
        </pc:cxnChg>
      </pc:sldChg>
      <pc:sldChg chg="addSp delSp modSp mod setBg setClrOvrMap">
        <pc:chgData name="Beppie Smit (De Kleine Akkers)" userId="S::beppie.smit@tangent.nl::160cc441-bec7-42f5-a848-d3ecded4af12" providerId="AD" clId="Web-{0DFE4618-EF6C-2289-3676-888CBEED9538}" dt="2019-09-02T08:59:08.559" v="268" actId="14100"/>
        <pc:sldMkLst>
          <pc:docMk/>
          <pc:sldMk cId="1830027720" sldId="280"/>
        </pc:sldMkLst>
        <pc:spChg chg="mod ord">
          <ac:chgData name="Beppie Smit (De Kleine Akkers)" userId="S::beppie.smit@tangent.nl::160cc441-bec7-42f5-a848-d3ecded4af12" providerId="AD" clId="Web-{0DFE4618-EF6C-2289-3676-888CBEED9538}" dt="2019-09-02T08:58:37.434" v="255"/>
          <ac:spMkLst>
            <pc:docMk/>
            <pc:sldMk cId="1830027720" sldId="280"/>
            <ac:spMk id="2" creationId="{00000000-0000-0000-0000-000000000000}"/>
          </ac:spMkLst>
        </pc:spChg>
        <pc:spChg chg="mod">
          <ac:chgData name="Beppie Smit (De Kleine Akkers)" userId="S::beppie.smit@tangent.nl::160cc441-bec7-42f5-a848-d3ecded4af12" providerId="AD" clId="Web-{0DFE4618-EF6C-2289-3676-888CBEED9538}" dt="2019-09-02T08:59:08.559" v="268" actId="14100"/>
          <ac:spMkLst>
            <pc:docMk/>
            <pc:sldMk cId="1830027720" sldId="280"/>
            <ac:spMk id="3" creationId="{00000000-0000-0000-0000-000000000000}"/>
          </ac:spMkLst>
        </pc:spChg>
        <pc:spChg chg="add del">
          <ac:chgData name="Beppie Smit (De Kleine Akkers)" userId="S::beppie.smit@tangent.nl::160cc441-bec7-42f5-a848-d3ecded4af12" providerId="AD" clId="Web-{0DFE4618-EF6C-2289-3676-888CBEED9538}" dt="2019-09-02T08:58:37.434" v="254"/>
          <ac:spMkLst>
            <pc:docMk/>
            <pc:sldMk cId="1830027720" sldId="280"/>
            <ac:spMk id="10" creationId="{5E39A796-BE83-48B1-B33F-35C4A32AAB57}"/>
          </ac:spMkLst>
        </pc:spChg>
        <pc:spChg chg="add del">
          <ac:chgData name="Beppie Smit (De Kleine Akkers)" userId="S::beppie.smit@tangent.nl::160cc441-bec7-42f5-a848-d3ecded4af12" providerId="AD" clId="Web-{0DFE4618-EF6C-2289-3676-888CBEED9538}" dt="2019-09-02T08:57:44.279" v="247"/>
          <ac:spMkLst>
            <pc:docMk/>
            <pc:sldMk cId="1830027720" sldId="280"/>
            <ac:spMk id="11" creationId="{B1E3044D-AD17-4052-A453-8AA654EFAB6E}"/>
          </ac:spMkLst>
        </pc:spChg>
        <pc:spChg chg="add del">
          <ac:chgData name="Beppie Smit (De Kleine Akkers)" userId="S::beppie.smit@tangent.nl::160cc441-bec7-42f5-a848-d3ecded4af12" providerId="AD" clId="Web-{0DFE4618-EF6C-2289-3676-888CBEED9538}" dt="2019-09-02T08:58:37.434" v="254"/>
          <ac:spMkLst>
            <pc:docMk/>
            <pc:sldMk cId="1830027720" sldId="280"/>
            <ac:spMk id="12" creationId="{72F84B47-E267-4194-8194-831DB7B5547F}"/>
          </ac:spMkLst>
        </pc:spChg>
        <pc:spChg chg="add del">
          <ac:chgData name="Beppie Smit (De Kleine Akkers)" userId="S::beppie.smit@tangent.nl::160cc441-bec7-42f5-a848-d3ecded4af12" providerId="AD" clId="Web-{0DFE4618-EF6C-2289-3676-888CBEED9538}" dt="2019-09-02T08:57:44.279" v="247"/>
          <ac:spMkLst>
            <pc:docMk/>
            <pc:sldMk cId="1830027720" sldId="280"/>
            <ac:spMk id="13" creationId="{81289F98-975F-4EB2-9553-8E1A9946BA3F}"/>
          </ac:spMkLst>
        </pc:spChg>
        <pc:spChg chg="add">
          <ac:chgData name="Beppie Smit (De Kleine Akkers)" userId="S::beppie.smit@tangent.nl::160cc441-bec7-42f5-a848-d3ecded4af12" providerId="AD" clId="Web-{0DFE4618-EF6C-2289-3676-888CBEED9538}" dt="2019-09-02T08:58:37.434" v="255"/>
          <ac:spMkLst>
            <pc:docMk/>
            <pc:sldMk cId="1830027720" sldId="280"/>
            <ac:spMk id="14" creationId="{867D4867-5BA7-4462-B2F6-A23F4A622AA7}"/>
          </ac:spMkLst>
        </pc:spChg>
        <pc:spChg chg="add del">
          <ac:chgData name="Beppie Smit (De Kleine Akkers)" userId="S::beppie.smit@tangent.nl::160cc441-bec7-42f5-a848-d3ecded4af12" providerId="AD" clId="Web-{0DFE4618-EF6C-2289-3676-888CBEED9538}" dt="2019-09-02T08:57:44.279" v="247"/>
          <ac:spMkLst>
            <pc:docMk/>
            <pc:sldMk cId="1830027720" sldId="280"/>
            <ac:spMk id="15" creationId="{1F564BCF-97B6-4D86-94EE-DD1B587F2189}"/>
          </ac:spMkLst>
        </pc:spChg>
        <pc:spChg chg="add del">
          <ac:chgData name="Beppie Smit (De Kleine Akkers)" userId="S::beppie.smit@tangent.nl::160cc441-bec7-42f5-a848-d3ecded4af12" providerId="AD" clId="Web-{0DFE4618-EF6C-2289-3676-888CBEED9538}" dt="2019-09-02T08:57:44.279" v="247"/>
          <ac:spMkLst>
            <pc:docMk/>
            <pc:sldMk cId="1830027720" sldId="280"/>
            <ac:spMk id="17" creationId="{54600AC1-F146-4567-9C5E-A96D6D349234}"/>
          </ac:spMkLst>
        </pc:spChg>
        <pc:spChg chg="add del">
          <ac:chgData name="Beppie Smit (De Kleine Akkers)" userId="S::beppie.smit@tangent.nl::160cc441-bec7-42f5-a848-d3ecded4af12" providerId="AD" clId="Web-{0DFE4618-EF6C-2289-3676-888CBEED9538}" dt="2019-09-02T08:57:44.279" v="247"/>
          <ac:spMkLst>
            <pc:docMk/>
            <pc:sldMk cId="1830027720" sldId="280"/>
            <ac:spMk id="19" creationId="{EBA7E638-205A-4579-864F-125BAC629F4D}"/>
          </ac:spMkLst>
        </pc:spChg>
        <pc:spChg chg="add del">
          <ac:chgData name="Beppie Smit (De Kleine Akkers)" userId="S::beppie.smit@tangent.nl::160cc441-bec7-42f5-a848-d3ecded4af12" providerId="AD" clId="Web-{0DFE4618-EF6C-2289-3676-888CBEED9538}" dt="2019-09-02T08:57:44.279" v="247"/>
          <ac:spMkLst>
            <pc:docMk/>
            <pc:sldMk cId="1830027720" sldId="280"/>
            <ac:spMk id="21" creationId="{2854001E-6E9D-464A-9B65-A4012F7B30D4}"/>
          </ac:spMkLst>
        </pc:spChg>
        <pc:picChg chg="add mod">
          <ac:chgData name="Beppie Smit (De Kleine Akkers)" userId="S::beppie.smit@tangent.nl::160cc441-bec7-42f5-a848-d3ecded4af12" providerId="AD" clId="Web-{0DFE4618-EF6C-2289-3676-888CBEED9538}" dt="2019-09-02T08:58:37.434" v="255"/>
          <ac:picMkLst>
            <pc:docMk/>
            <pc:sldMk cId="1830027720" sldId="280"/>
            <ac:picMk id="4" creationId="{F4FC25C2-96E2-4DE3-80E2-962784E847D3}"/>
          </ac:picMkLst>
        </pc:picChg>
        <pc:picChg chg="del mod">
          <ac:chgData name="Beppie Smit (De Kleine Akkers)" userId="S::beppie.smit@tangent.nl::160cc441-bec7-42f5-a848-d3ecded4af12" providerId="AD" clId="Web-{0DFE4618-EF6C-2289-3676-888CBEED9538}" dt="2019-09-02T08:57:50.263" v="249"/>
          <ac:picMkLst>
            <pc:docMk/>
            <pc:sldMk cId="1830027720" sldId="280"/>
            <ac:picMk id="5" creationId="{00000000-0000-0000-0000-000000000000}"/>
          </ac:picMkLst>
        </pc:picChg>
        <pc:picChg chg="del mod">
          <ac:chgData name="Beppie Smit (De Kleine Akkers)" userId="S::beppie.smit@tangent.nl::160cc441-bec7-42f5-a848-d3ecded4af12" providerId="AD" clId="Web-{0DFE4618-EF6C-2289-3676-888CBEED9538}" dt="2019-09-02T08:57:54.575" v="251"/>
          <ac:picMkLst>
            <pc:docMk/>
            <pc:sldMk cId="1830027720" sldId="280"/>
            <ac:picMk id="6" creationId="{00000000-0000-0000-0000-000000000000}"/>
          </ac:picMkLst>
        </pc:picChg>
        <pc:picChg chg="add del">
          <ac:chgData name="Beppie Smit (De Kleine Akkers)" userId="S::beppie.smit@tangent.nl::160cc441-bec7-42f5-a848-d3ecded4af12" providerId="AD" clId="Web-{0DFE4618-EF6C-2289-3676-888CBEED9538}" dt="2019-09-02T08:58:37.434" v="255"/>
          <ac:picMkLst>
            <pc:docMk/>
            <pc:sldMk cId="1830027720" sldId="280"/>
            <ac:picMk id="8" creationId="{22901FED-4FC9-4ED5-8123-C98BCD1616BA}"/>
          </ac:picMkLst>
        </pc:picChg>
        <pc:cxnChg chg="add del">
          <ac:chgData name="Beppie Smit (De Kleine Akkers)" userId="S::beppie.smit@tangent.nl::160cc441-bec7-42f5-a848-d3ecded4af12" providerId="AD" clId="Web-{0DFE4618-EF6C-2289-3676-888CBEED9538}" dt="2019-09-02T08:57:44.279" v="247"/>
          <ac:cxnSpMkLst>
            <pc:docMk/>
            <pc:sldMk cId="1830027720" sldId="280"/>
            <ac:cxnSpMk id="23" creationId="{62C9802A-EFBD-41D4-894F-AFD985DBA5BD}"/>
          </ac:cxnSpMkLst>
        </pc:cxnChg>
      </pc:sldChg>
      <pc:sldChg chg="delSp modSp mod setBg">
        <pc:chgData name="Beppie Smit (De Kleine Akkers)" userId="S::beppie.smit@tangent.nl::160cc441-bec7-42f5-a848-d3ecded4af12" providerId="AD" clId="Web-{0DFE4618-EF6C-2289-3676-888CBEED9538}" dt="2019-09-02T09:03:15.212" v="327" actId="1076"/>
        <pc:sldMkLst>
          <pc:docMk/>
          <pc:sldMk cId="1870679387" sldId="284"/>
        </pc:sldMkLst>
        <pc:spChg chg="mod">
          <ac:chgData name="Beppie Smit (De Kleine Akkers)" userId="S::beppie.smit@tangent.nl::160cc441-bec7-42f5-a848-d3ecded4af12" providerId="AD" clId="Web-{0DFE4618-EF6C-2289-3676-888CBEED9538}" dt="2019-09-02T09:01:32.682" v="271"/>
          <ac:spMkLst>
            <pc:docMk/>
            <pc:sldMk cId="1870679387" sldId="284"/>
            <ac:spMk id="2" creationId="{00000000-0000-0000-0000-000000000000}"/>
          </ac:spMkLst>
        </pc:spChg>
        <pc:spChg chg="mod">
          <ac:chgData name="Beppie Smit (De Kleine Akkers)" userId="S::beppie.smit@tangent.nl::160cc441-bec7-42f5-a848-d3ecded4af12" providerId="AD" clId="Web-{0DFE4618-EF6C-2289-3676-888CBEED9538}" dt="2019-09-02T09:03:07.025" v="323" actId="20577"/>
          <ac:spMkLst>
            <pc:docMk/>
            <pc:sldMk cId="1870679387" sldId="284"/>
            <ac:spMk id="3" creationId="{00000000-0000-0000-0000-000000000000}"/>
          </ac:spMkLst>
        </pc:spChg>
        <pc:picChg chg="mod ord">
          <ac:chgData name="Beppie Smit (De Kleine Akkers)" userId="S::beppie.smit@tangent.nl::160cc441-bec7-42f5-a848-d3ecded4af12" providerId="AD" clId="Web-{0DFE4618-EF6C-2289-3676-888CBEED9538}" dt="2019-09-02T09:03:15.212" v="327" actId="1076"/>
          <ac:picMkLst>
            <pc:docMk/>
            <pc:sldMk cId="1870679387" sldId="284"/>
            <ac:picMk id="4" creationId="{00000000-0000-0000-0000-000000000000}"/>
          </ac:picMkLst>
        </pc:picChg>
        <pc:picChg chg="del">
          <ac:chgData name="Beppie Smit (De Kleine Akkers)" userId="S::beppie.smit@tangent.nl::160cc441-bec7-42f5-a848-d3ecded4af12" providerId="AD" clId="Web-{0DFE4618-EF6C-2289-3676-888CBEED9538}" dt="2019-09-02T09:00:26.261" v="270"/>
          <ac:picMkLst>
            <pc:docMk/>
            <pc:sldMk cId="1870679387" sldId="284"/>
            <ac:picMk id="6" creationId="{00000000-0000-0000-0000-000000000000}"/>
          </ac:picMkLst>
        </pc:picChg>
      </pc:sldChg>
      <pc:sldChg chg="addSp modSp new mod setBg">
        <pc:chgData name="Beppie Smit (De Kleine Akkers)" userId="S::beppie.smit@tangent.nl::160cc441-bec7-42f5-a848-d3ecded4af12" providerId="AD" clId="Web-{0DFE4618-EF6C-2289-3676-888CBEED9538}" dt="2019-09-02T08:57:15.638" v="245" actId="1076"/>
        <pc:sldMkLst>
          <pc:docMk/>
          <pc:sldMk cId="953545670" sldId="293"/>
        </pc:sldMkLst>
        <pc:spChg chg="mod">
          <ac:chgData name="Beppie Smit (De Kleine Akkers)" userId="S::beppie.smit@tangent.nl::160cc441-bec7-42f5-a848-d3ecded4af12" providerId="AD" clId="Web-{0DFE4618-EF6C-2289-3676-888CBEED9538}" dt="2019-09-02T08:57:11.669" v="244" actId="1076"/>
          <ac:spMkLst>
            <pc:docMk/>
            <pc:sldMk cId="953545670" sldId="293"/>
            <ac:spMk id="2" creationId="{DD9A5C15-CB65-4FE9-98AE-5706DB76FB75}"/>
          </ac:spMkLst>
        </pc:spChg>
        <pc:spChg chg="mod ord">
          <ac:chgData name="Beppie Smit (De Kleine Akkers)" userId="S::beppie.smit@tangent.nl::160cc441-bec7-42f5-a848-d3ecded4af12" providerId="AD" clId="Web-{0DFE4618-EF6C-2289-3676-888CBEED9538}" dt="2019-09-02T08:57:15.638" v="245" actId="1076"/>
          <ac:spMkLst>
            <pc:docMk/>
            <pc:sldMk cId="953545670" sldId="293"/>
            <ac:spMk id="3" creationId="{5F2B5034-486C-40F8-99CF-DE17EC3ECC45}"/>
          </ac:spMkLst>
        </pc:spChg>
        <pc:spChg chg="add">
          <ac:chgData name="Beppie Smit (De Kleine Akkers)" userId="S::beppie.smit@tangent.nl::160cc441-bec7-42f5-a848-d3ecded4af12" providerId="AD" clId="Web-{0DFE4618-EF6C-2289-3676-888CBEED9538}" dt="2019-09-02T08:56:16.530" v="211"/>
          <ac:spMkLst>
            <pc:docMk/>
            <pc:sldMk cId="953545670" sldId="293"/>
            <ac:spMk id="9" creationId="{B6C29DB0-17E9-42FF-986E-0B7F493F4D24}"/>
          </ac:spMkLst>
        </pc:spChg>
        <pc:spChg chg="add">
          <ac:chgData name="Beppie Smit (De Kleine Akkers)" userId="S::beppie.smit@tangent.nl::160cc441-bec7-42f5-a848-d3ecded4af12" providerId="AD" clId="Web-{0DFE4618-EF6C-2289-3676-888CBEED9538}" dt="2019-09-02T08:56:16.530" v="211"/>
          <ac:spMkLst>
            <pc:docMk/>
            <pc:sldMk cId="953545670" sldId="293"/>
            <ac:spMk id="11" creationId="{115AD956-A5B6-4760-B8B2-11E2DF6B0212}"/>
          </ac:spMkLst>
        </pc:spChg>
        <pc:picChg chg="add mod">
          <ac:chgData name="Beppie Smit (De Kleine Akkers)" userId="S::beppie.smit@tangent.nl::160cc441-bec7-42f5-a848-d3ecded4af12" providerId="AD" clId="Web-{0DFE4618-EF6C-2289-3676-888CBEED9538}" dt="2019-09-02T08:56:16.530" v="211"/>
          <ac:picMkLst>
            <pc:docMk/>
            <pc:sldMk cId="953545670" sldId="293"/>
            <ac:picMk id="4" creationId="{03345D08-B9D4-4E0E-B1F5-9D6DC12BBEA2}"/>
          </ac:picMkLst>
        </pc:picChg>
      </pc:sldChg>
    </pc:docChg>
  </pc:docChgLst>
  <pc:docChgLst>
    <pc:chgData name="Anne Klijn (De Kleine Akkers)" userId="cc84fa0a-da0c-4659-ad7c-34e9d8077321" providerId="ADAL" clId="{60AC44AC-9EE0-914E-8DC2-E5FB67E5256F}"/>
    <pc:docChg chg="custSel addSld modSld">
      <pc:chgData name="Anne Klijn (De Kleine Akkers)" userId="cc84fa0a-da0c-4659-ad7c-34e9d8077321" providerId="ADAL" clId="{60AC44AC-9EE0-914E-8DC2-E5FB67E5256F}" dt="2018-09-09T10:57:15.225" v="301" actId="20577"/>
      <pc:docMkLst>
        <pc:docMk/>
      </pc:docMkLst>
      <pc:sldChg chg="modSp add">
        <pc:chgData name="Anne Klijn (De Kleine Akkers)" userId="cc84fa0a-da0c-4659-ad7c-34e9d8077321" providerId="ADAL" clId="{60AC44AC-9EE0-914E-8DC2-E5FB67E5256F}" dt="2018-09-09T10:57:15.225" v="301" actId="20577"/>
        <pc:sldMkLst>
          <pc:docMk/>
          <pc:sldMk cId="2935728260" sldId="293"/>
        </pc:sldMkLst>
        <pc:spChg chg="mod">
          <ac:chgData name="Anne Klijn (De Kleine Akkers)" userId="cc84fa0a-da0c-4659-ad7c-34e9d8077321" providerId="ADAL" clId="{60AC44AC-9EE0-914E-8DC2-E5FB67E5256F}" dt="2018-09-09T10:52:54.336" v="6" actId="20577"/>
          <ac:spMkLst>
            <pc:docMk/>
            <pc:sldMk cId="2935728260" sldId="293"/>
            <ac:spMk id="2" creationId="{DA144E51-80DB-3B43-B958-EB57989EAABF}"/>
          </ac:spMkLst>
        </pc:spChg>
        <pc:spChg chg="mod">
          <ac:chgData name="Anne Klijn (De Kleine Akkers)" userId="cc84fa0a-da0c-4659-ad7c-34e9d8077321" providerId="ADAL" clId="{60AC44AC-9EE0-914E-8DC2-E5FB67E5256F}" dt="2018-09-09T10:57:15.225" v="301" actId="20577"/>
          <ac:spMkLst>
            <pc:docMk/>
            <pc:sldMk cId="2935728260" sldId="293"/>
            <ac:spMk id="3" creationId="{25D4C880-04C3-5E4F-9E76-F3BDA03AB455}"/>
          </ac:spMkLst>
        </pc:spChg>
      </pc:sldChg>
    </pc:docChg>
  </pc:docChgLst>
  <pc:docChgLst>
    <pc:chgData name="Lisa Koot (De Kleine Akkers)" userId="S::lisa.koot@tangent.nl::63da6217-3c08-40bd-b3d4-04ab25204057" providerId="AD" clId="Web-{D4033ACA-043D-9376-1491-EDEA0F4650F0}"/>
    <pc:docChg chg="addSld modSld sldOrd">
      <pc:chgData name="Lisa Koot (De Kleine Akkers)" userId="S::lisa.koot@tangent.nl::63da6217-3c08-40bd-b3d4-04ab25204057" providerId="AD" clId="Web-{D4033ACA-043D-9376-1491-EDEA0F4650F0}" dt="2018-09-10T15:02:51.790" v="38" actId="1076"/>
      <pc:docMkLst>
        <pc:docMk/>
      </pc:docMkLst>
      <pc:sldChg chg="modSp">
        <pc:chgData name="Lisa Koot (De Kleine Akkers)" userId="S::lisa.koot@tangent.nl::63da6217-3c08-40bd-b3d4-04ab25204057" providerId="AD" clId="Web-{D4033ACA-043D-9376-1491-EDEA0F4650F0}" dt="2018-09-10T14:56:32.856" v="25" actId="1076"/>
        <pc:sldMkLst>
          <pc:docMk/>
          <pc:sldMk cId="1830027720" sldId="280"/>
        </pc:sldMkLst>
        <pc:spChg chg="mod">
          <ac:chgData name="Lisa Koot (De Kleine Akkers)" userId="S::lisa.koot@tangent.nl::63da6217-3c08-40bd-b3d4-04ab25204057" providerId="AD" clId="Web-{D4033ACA-043D-9376-1491-EDEA0F4650F0}" dt="2018-09-10T14:55:34.513" v="4" actId="20577"/>
          <ac:spMkLst>
            <pc:docMk/>
            <pc:sldMk cId="1830027720" sldId="280"/>
            <ac:spMk id="3" creationId="{00000000-0000-0000-0000-000000000000}"/>
          </ac:spMkLst>
        </pc:spChg>
        <pc:picChg chg="mod">
          <ac:chgData name="Lisa Koot (De Kleine Akkers)" userId="S::lisa.koot@tangent.nl::63da6217-3c08-40bd-b3d4-04ab25204057" providerId="AD" clId="Web-{D4033ACA-043D-9376-1491-EDEA0F4650F0}" dt="2018-09-10T14:56:32.856" v="25" actId="1076"/>
          <ac:picMkLst>
            <pc:docMk/>
            <pc:sldMk cId="1830027720" sldId="280"/>
            <ac:picMk id="6" creationId="{00000000-0000-0000-0000-000000000000}"/>
          </ac:picMkLst>
        </pc:picChg>
      </pc:sldChg>
      <pc:sldChg chg="modSp new">
        <pc:chgData name="Lisa Koot (De Kleine Akkers)" userId="S::lisa.koot@tangent.nl::63da6217-3c08-40bd-b3d4-04ab25204057" providerId="AD" clId="Web-{D4033ACA-043D-9376-1491-EDEA0F4650F0}" dt="2018-09-10T14:56:03.216" v="9" actId="20577"/>
        <pc:sldMkLst>
          <pc:docMk/>
          <pc:sldMk cId="4222461309" sldId="294"/>
        </pc:sldMkLst>
        <pc:spChg chg="mod">
          <ac:chgData name="Lisa Koot (De Kleine Akkers)" userId="S::lisa.koot@tangent.nl::63da6217-3c08-40bd-b3d4-04ab25204057" providerId="AD" clId="Web-{D4033ACA-043D-9376-1491-EDEA0F4650F0}" dt="2018-09-10T14:56:03.216" v="9" actId="20577"/>
          <ac:spMkLst>
            <pc:docMk/>
            <pc:sldMk cId="4222461309" sldId="294"/>
            <ac:spMk id="2" creationId="{772F4C4D-D5D6-46FD-909B-1CFD0B3BE359}"/>
          </ac:spMkLst>
        </pc:spChg>
      </pc:sldChg>
      <pc:sldChg chg="modSp new">
        <pc:chgData name="Lisa Koot (De Kleine Akkers)" userId="S::lisa.koot@tangent.nl::63da6217-3c08-40bd-b3d4-04ab25204057" providerId="AD" clId="Web-{D4033ACA-043D-9376-1491-EDEA0F4650F0}" dt="2018-09-10T14:56:12.934" v="15" actId="20577"/>
        <pc:sldMkLst>
          <pc:docMk/>
          <pc:sldMk cId="1468900383" sldId="295"/>
        </pc:sldMkLst>
        <pc:spChg chg="mod">
          <ac:chgData name="Lisa Koot (De Kleine Akkers)" userId="S::lisa.koot@tangent.nl::63da6217-3c08-40bd-b3d4-04ab25204057" providerId="AD" clId="Web-{D4033ACA-043D-9376-1491-EDEA0F4650F0}" dt="2018-09-10T14:56:12.934" v="15" actId="20577"/>
          <ac:spMkLst>
            <pc:docMk/>
            <pc:sldMk cId="1468900383" sldId="295"/>
            <ac:spMk id="2" creationId="{211B8D18-3EAE-4BCC-A90A-C3EB59665EC0}"/>
          </ac:spMkLst>
        </pc:spChg>
      </pc:sldChg>
      <pc:sldChg chg="addSp delSp modSp new ord">
        <pc:chgData name="Lisa Koot (De Kleine Akkers)" userId="S::lisa.koot@tangent.nl::63da6217-3c08-40bd-b3d4-04ab25204057" providerId="AD" clId="Web-{D4033ACA-043D-9376-1491-EDEA0F4650F0}" dt="2018-09-10T15:02:51.790" v="38" actId="1076"/>
        <pc:sldMkLst>
          <pc:docMk/>
          <pc:sldMk cId="2057562977" sldId="296"/>
        </pc:sldMkLst>
        <pc:spChg chg="mod">
          <ac:chgData name="Lisa Koot (De Kleine Akkers)" userId="S::lisa.koot@tangent.nl::63da6217-3c08-40bd-b3d4-04ab25204057" providerId="AD" clId="Web-{D4033ACA-043D-9376-1491-EDEA0F4650F0}" dt="2018-09-10T14:56:27.465" v="22" actId="20577"/>
          <ac:spMkLst>
            <pc:docMk/>
            <pc:sldMk cId="2057562977" sldId="296"/>
            <ac:spMk id="2" creationId="{637C363B-CCF8-4065-B178-2DCB10187472}"/>
          </ac:spMkLst>
        </pc:spChg>
        <pc:spChg chg="del mod">
          <ac:chgData name="Lisa Koot (De Kleine Akkers)" userId="S::lisa.koot@tangent.nl::63da6217-3c08-40bd-b3d4-04ab25204057" providerId="AD" clId="Web-{D4033ACA-043D-9376-1491-EDEA0F4650F0}" dt="2018-09-10T15:02:44.087" v="37"/>
          <ac:spMkLst>
            <pc:docMk/>
            <pc:sldMk cId="2057562977" sldId="296"/>
            <ac:spMk id="3" creationId="{CC7BE27A-5C82-4790-8CC2-5150BBA3D50E}"/>
          </ac:spMkLst>
        </pc:spChg>
        <pc:picChg chg="add mod ord">
          <ac:chgData name="Lisa Koot (De Kleine Akkers)" userId="S::lisa.koot@tangent.nl::63da6217-3c08-40bd-b3d4-04ab25204057" providerId="AD" clId="Web-{D4033ACA-043D-9376-1491-EDEA0F4650F0}" dt="2018-09-10T15:02:51.790" v="38" actId="1076"/>
          <ac:picMkLst>
            <pc:docMk/>
            <pc:sldMk cId="2057562977" sldId="296"/>
            <ac:picMk id="4" creationId="{3808DDCB-4A7A-4451-A8A8-14804974B53A}"/>
          </ac:picMkLst>
        </pc:picChg>
      </pc:sldChg>
    </pc:docChg>
  </pc:docChgLst>
  <pc:docChgLst>
    <pc:chgData name="Beppie Smit (De Kleine Akkers)" userId="S::beppie.smit@tangent.nl::160cc441-bec7-42f5-a848-d3ecded4af12" providerId="AD" clId="Web-{DC879BA5-4333-AC67-3049-E3470ED79020}"/>
    <pc:docChg chg="delSld modSld">
      <pc:chgData name="Beppie Smit (De Kleine Akkers)" userId="S::beppie.smit@tangent.nl::160cc441-bec7-42f5-a848-d3ecded4af12" providerId="AD" clId="Web-{DC879BA5-4333-AC67-3049-E3470ED79020}" dt="2019-08-30T08:22:48.646" v="213" actId="20577"/>
      <pc:docMkLst>
        <pc:docMk/>
      </pc:docMkLst>
      <pc:sldChg chg="modSp">
        <pc:chgData name="Beppie Smit (De Kleine Akkers)" userId="S::beppie.smit@tangent.nl::160cc441-bec7-42f5-a848-d3ecded4af12" providerId="AD" clId="Web-{DC879BA5-4333-AC67-3049-E3470ED79020}" dt="2019-08-30T08:22:16.974" v="187" actId="1076"/>
        <pc:sldMkLst>
          <pc:docMk/>
          <pc:sldMk cId="1830027720" sldId="280"/>
        </pc:sldMkLst>
        <pc:spChg chg="mod">
          <ac:chgData name="Beppie Smit (De Kleine Akkers)" userId="S::beppie.smit@tangent.nl::160cc441-bec7-42f5-a848-d3ecded4af12" providerId="AD" clId="Web-{DC879BA5-4333-AC67-3049-E3470ED79020}" dt="2019-08-30T08:19:59.802" v="14" actId="20577"/>
          <ac:spMkLst>
            <pc:docMk/>
            <pc:sldMk cId="1830027720" sldId="280"/>
            <ac:spMk id="2" creationId="{00000000-0000-0000-0000-000000000000}"/>
          </ac:spMkLst>
        </pc:spChg>
        <pc:spChg chg="mod">
          <ac:chgData name="Beppie Smit (De Kleine Akkers)" userId="S::beppie.smit@tangent.nl::160cc441-bec7-42f5-a848-d3ecded4af12" providerId="AD" clId="Web-{DC879BA5-4333-AC67-3049-E3470ED79020}" dt="2019-08-30T08:22:11.755" v="185" actId="20577"/>
          <ac:spMkLst>
            <pc:docMk/>
            <pc:sldMk cId="1830027720" sldId="280"/>
            <ac:spMk id="3" creationId="{00000000-0000-0000-0000-000000000000}"/>
          </ac:spMkLst>
        </pc:spChg>
        <pc:picChg chg="mod">
          <ac:chgData name="Beppie Smit (De Kleine Akkers)" userId="S::beppie.smit@tangent.nl::160cc441-bec7-42f5-a848-d3ecded4af12" providerId="AD" clId="Web-{DC879BA5-4333-AC67-3049-E3470ED79020}" dt="2019-08-30T08:22:16.974" v="187" actId="1076"/>
          <ac:picMkLst>
            <pc:docMk/>
            <pc:sldMk cId="1830027720" sldId="280"/>
            <ac:picMk id="5" creationId="{00000000-0000-0000-0000-000000000000}"/>
          </ac:picMkLst>
        </pc:picChg>
      </pc:sldChg>
      <pc:sldChg chg="modSp">
        <pc:chgData name="Beppie Smit (De Kleine Akkers)" userId="S::beppie.smit@tangent.nl::160cc441-bec7-42f5-a848-d3ecded4af12" providerId="AD" clId="Web-{DC879BA5-4333-AC67-3049-E3470ED79020}" dt="2019-08-30T08:22:46.568" v="211" actId="20577"/>
        <pc:sldMkLst>
          <pc:docMk/>
          <pc:sldMk cId="1870679387" sldId="284"/>
        </pc:sldMkLst>
        <pc:spChg chg="mod">
          <ac:chgData name="Beppie Smit (De Kleine Akkers)" userId="S::beppie.smit@tangent.nl::160cc441-bec7-42f5-a848-d3ecded4af12" providerId="AD" clId="Web-{DC879BA5-4333-AC67-3049-E3470ED79020}" dt="2019-08-30T08:22:46.568" v="211" actId="20577"/>
          <ac:spMkLst>
            <pc:docMk/>
            <pc:sldMk cId="1870679387" sldId="284"/>
            <ac:spMk id="3" creationId="{00000000-0000-0000-0000-000000000000}"/>
          </ac:spMkLst>
        </pc:spChg>
      </pc:sldChg>
      <pc:sldChg chg="del">
        <pc:chgData name="Beppie Smit (De Kleine Akkers)" userId="S::beppie.smit@tangent.nl::160cc441-bec7-42f5-a848-d3ecded4af12" providerId="AD" clId="Web-{DC879BA5-4333-AC67-3049-E3470ED79020}" dt="2019-08-30T08:22:37.959" v="190"/>
        <pc:sldMkLst>
          <pc:docMk/>
          <pc:sldMk cId="2935728260" sldId="293"/>
        </pc:sldMkLst>
      </pc:sldChg>
      <pc:sldChg chg="del">
        <pc:chgData name="Beppie Smit (De Kleine Akkers)" userId="S::beppie.smit@tangent.nl::160cc441-bec7-42f5-a848-d3ecded4af12" providerId="AD" clId="Web-{DC879BA5-4333-AC67-3049-E3470ED79020}" dt="2019-08-30T08:22:31.646" v="188"/>
        <pc:sldMkLst>
          <pc:docMk/>
          <pc:sldMk cId="4222461309" sldId="294"/>
        </pc:sldMkLst>
      </pc:sldChg>
      <pc:sldChg chg="del">
        <pc:chgData name="Beppie Smit (De Kleine Akkers)" userId="S::beppie.smit@tangent.nl::160cc441-bec7-42f5-a848-d3ecded4af12" providerId="AD" clId="Web-{DC879BA5-4333-AC67-3049-E3470ED79020}" dt="2019-08-30T08:22:34.630" v="189"/>
        <pc:sldMkLst>
          <pc:docMk/>
          <pc:sldMk cId="1468900383" sldId="295"/>
        </pc:sldMkLst>
      </pc:sldChg>
    </pc:docChg>
  </pc:docChgLst>
  <pc:docChgLst>
    <pc:chgData name="Monique van Dongen (De Kleine Akkers)" userId="S::monique.vandongen@tangent.nl::a0f3c3b4-f601-420b-88e6-53c45762a980" providerId="AD" clId="Web-{5610B18B-9C12-B443-2395-8B130B4B9C25}"/>
    <pc:docChg chg="addSld delSld modSld">
      <pc:chgData name="Monique van Dongen (De Kleine Akkers)" userId="S::monique.vandongen@tangent.nl::a0f3c3b4-f601-420b-88e6-53c45762a980" providerId="AD" clId="Web-{5610B18B-9C12-B443-2395-8B130B4B9C25}" dt="2018-09-11T16:45:32.709" v="2"/>
      <pc:docMkLst>
        <pc:docMk/>
      </pc:docMkLst>
      <pc:sldChg chg="addSp new del">
        <pc:chgData name="Monique van Dongen (De Kleine Akkers)" userId="S::monique.vandongen@tangent.nl::a0f3c3b4-f601-420b-88e6-53c45762a980" providerId="AD" clId="Web-{5610B18B-9C12-B443-2395-8B130B4B9C25}" dt="2018-09-11T16:45:32.709" v="2"/>
        <pc:sldMkLst>
          <pc:docMk/>
          <pc:sldMk cId="2931031104" sldId="298"/>
        </pc:sldMkLst>
        <pc:spChg chg="add">
          <ac:chgData name="Monique van Dongen (De Kleine Akkers)" userId="S::monique.vandongen@tangent.nl::a0f3c3b4-f601-420b-88e6-53c45762a980" providerId="AD" clId="Web-{5610B18B-9C12-B443-2395-8B130B4B9C25}" dt="2018-09-11T16:44:51.694" v="1"/>
          <ac:spMkLst>
            <pc:docMk/>
            <pc:sldMk cId="2931031104" sldId="298"/>
            <ac:spMk id="4" creationId="{B3944E2B-CDD7-4D82-B904-92C3D4251934}"/>
          </ac:spMkLst>
        </pc:spChg>
      </pc:sldChg>
    </pc:docChg>
  </pc:docChgLst>
  <pc:docChgLst>
    <pc:chgData name="Lisa Koot (De Kleine Akkers)" userId="S::lisa.koot@tangent.nl::63da6217-3c08-40bd-b3d4-04ab25204057" providerId="AD" clId="Web-{3B36356B-D1FC-736F-AC7C-FC746D6EB3D8}"/>
    <pc:docChg chg="addSld modSld">
      <pc:chgData name="Lisa Koot (De Kleine Akkers)" userId="S::lisa.koot@tangent.nl::63da6217-3c08-40bd-b3d4-04ab25204057" providerId="AD" clId="Web-{3B36356B-D1FC-736F-AC7C-FC746D6EB3D8}" dt="2018-09-10T15:48:50.425" v="448" actId="1076"/>
      <pc:docMkLst>
        <pc:docMk/>
      </pc:docMkLst>
      <pc:sldChg chg="addSp delSp modSp">
        <pc:chgData name="Lisa Koot (De Kleine Akkers)" userId="S::lisa.koot@tangent.nl::63da6217-3c08-40bd-b3d4-04ab25204057" providerId="AD" clId="Web-{3B36356B-D1FC-736F-AC7C-FC746D6EB3D8}" dt="2018-09-10T15:48:50.425" v="448" actId="1076"/>
        <pc:sldMkLst>
          <pc:docMk/>
          <pc:sldMk cId="2057562977" sldId="296"/>
        </pc:sldMkLst>
        <pc:spChg chg="mod">
          <ac:chgData name="Lisa Koot (De Kleine Akkers)" userId="S::lisa.koot@tangent.nl::63da6217-3c08-40bd-b3d4-04ab25204057" providerId="AD" clId="Web-{3B36356B-D1FC-736F-AC7C-FC746D6EB3D8}" dt="2018-09-10T15:20:33.205" v="390" actId="1076"/>
          <ac:spMkLst>
            <pc:docMk/>
            <pc:sldMk cId="2057562977" sldId="296"/>
            <ac:spMk id="2" creationId="{637C363B-CCF8-4065-B178-2DCB10187472}"/>
          </ac:spMkLst>
        </pc:spChg>
        <pc:spChg chg="add mod">
          <ac:chgData name="Lisa Koot (De Kleine Akkers)" userId="S::lisa.koot@tangent.nl::63da6217-3c08-40bd-b3d4-04ab25204057" providerId="AD" clId="Web-{3B36356B-D1FC-736F-AC7C-FC746D6EB3D8}" dt="2018-09-10T15:22:48.348" v="410" actId="20577"/>
          <ac:spMkLst>
            <pc:docMk/>
            <pc:sldMk cId="2057562977" sldId="296"/>
            <ac:spMk id="3" creationId="{8D2912D6-A515-465A-9EC1-7725FDC3B0F9}"/>
          </ac:spMkLst>
        </pc:spChg>
        <pc:spChg chg="add mod">
          <ac:chgData name="Lisa Koot (De Kleine Akkers)" userId="S::lisa.koot@tangent.nl::63da6217-3c08-40bd-b3d4-04ab25204057" providerId="AD" clId="Web-{3B36356B-D1FC-736F-AC7C-FC746D6EB3D8}" dt="2018-09-10T15:48:48.331" v="447" actId="1076"/>
          <ac:spMkLst>
            <pc:docMk/>
            <pc:sldMk cId="2057562977" sldId="296"/>
            <ac:spMk id="5" creationId="{01B54F44-7FB6-4B80-98D6-A2DEF8F7705C}"/>
          </ac:spMkLst>
        </pc:spChg>
        <pc:spChg chg="add del mod">
          <ac:chgData name="Lisa Koot (De Kleine Akkers)" userId="S::lisa.koot@tangent.nl::63da6217-3c08-40bd-b3d4-04ab25204057" providerId="AD" clId="Web-{3B36356B-D1FC-736F-AC7C-FC746D6EB3D8}" dt="2018-09-10T15:17:23.036" v="242"/>
          <ac:spMkLst>
            <pc:docMk/>
            <pc:sldMk cId="2057562977" sldId="296"/>
            <ac:spMk id="7" creationId="{62968037-E4AB-4336-AC9F-C5EC5E37B832}"/>
          </ac:spMkLst>
        </pc:spChg>
        <pc:picChg chg="del mod">
          <ac:chgData name="Lisa Koot (De Kleine Akkers)" userId="S::lisa.koot@tangent.nl::63da6217-3c08-40bd-b3d4-04ab25204057" providerId="AD" clId="Web-{3B36356B-D1FC-736F-AC7C-FC746D6EB3D8}" dt="2018-09-10T15:16:55.520" v="236"/>
          <ac:picMkLst>
            <pc:docMk/>
            <pc:sldMk cId="2057562977" sldId="296"/>
            <ac:picMk id="4" creationId="{3808DDCB-4A7A-4451-A8A8-14804974B53A}"/>
          </ac:picMkLst>
        </pc:picChg>
        <pc:picChg chg="add mod">
          <ac:chgData name="Lisa Koot (De Kleine Akkers)" userId="S::lisa.koot@tangent.nl::63da6217-3c08-40bd-b3d4-04ab25204057" providerId="AD" clId="Web-{3B36356B-D1FC-736F-AC7C-FC746D6EB3D8}" dt="2018-09-10T15:48:50.425" v="448" actId="1076"/>
          <ac:picMkLst>
            <pc:docMk/>
            <pc:sldMk cId="2057562977" sldId="296"/>
            <ac:picMk id="8" creationId="{A79D2E02-CCC8-4A75-9231-E2027E3CD922}"/>
          </ac:picMkLst>
        </pc:picChg>
      </pc:sldChg>
      <pc:sldChg chg="addSp modSp new">
        <pc:chgData name="Lisa Koot (De Kleine Akkers)" userId="S::lisa.koot@tangent.nl::63da6217-3c08-40bd-b3d4-04ab25204057" providerId="AD" clId="Web-{3B36356B-D1FC-736F-AC7C-FC746D6EB3D8}" dt="2018-09-10T15:25:39.277" v="425" actId="14100"/>
        <pc:sldMkLst>
          <pc:docMk/>
          <pc:sldMk cId="3969952718" sldId="297"/>
        </pc:sldMkLst>
        <pc:spChg chg="add mod">
          <ac:chgData name="Lisa Koot (De Kleine Akkers)" userId="S::lisa.koot@tangent.nl::63da6217-3c08-40bd-b3d4-04ab25204057" providerId="AD" clId="Web-{3B36356B-D1FC-736F-AC7C-FC746D6EB3D8}" dt="2018-09-10T15:20:07.158" v="376" actId="20577"/>
          <ac:spMkLst>
            <pc:docMk/>
            <pc:sldMk cId="3969952718" sldId="297"/>
            <ac:spMk id="4" creationId="{CFADBC3F-2E1C-4188-A7FD-EB94495B9971}"/>
          </ac:spMkLst>
        </pc:spChg>
        <pc:picChg chg="add mod">
          <ac:chgData name="Lisa Koot (De Kleine Akkers)" userId="S::lisa.koot@tangent.nl::63da6217-3c08-40bd-b3d4-04ab25204057" providerId="AD" clId="Web-{3B36356B-D1FC-736F-AC7C-FC746D6EB3D8}" dt="2018-09-10T15:23:21.724" v="422" actId="1076"/>
          <ac:picMkLst>
            <pc:docMk/>
            <pc:sldMk cId="3969952718" sldId="297"/>
            <ac:picMk id="3" creationId="{A5645312-D9DC-45C9-BB50-6E29B1F4FFBF}"/>
          </ac:picMkLst>
        </pc:picChg>
        <pc:picChg chg="add mod">
          <ac:chgData name="Lisa Koot (De Kleine Akkers)" userId="S::lisa.koot@tangent.nl::63da6217-3c08-40bd-b3d4-04ab25204057" providerId="AD" clId="Web-{3B36356B-D1FC-736F-AC7C-FC746D6EB3D8}" dt="2018-09-10T15:25:39.277" v="425" actId="14100"/>
          <ac:picMkLst>
            <pc:docMk/>
            <pc:sldMk cId="3969952718" sldId="297"/>
            <ac:picMk id="5" creationId="{0503BFE5-2059-4456-AE6D-00239C205B80}"/>
          </ac:picMkLst>
        </pc:picChg>
      </pc:sldChg>
    </pc:docChg>
  </pc:docChgLst>
  <pc:docChgLst>
    <pc:chgData name="Ineke Wijnen (De Kleine Akkers)" userId="S::ineke.wijnen@tangent.nl::ad6da257-f7b0-4508-a8e6-16440cc001f9" providerId="AD" clId="Web-{715FB9E8-5235-4285-B871-62F7C5B955B0}"/>
    <pc:docChg chg="modSld">
      <pc:chgData name="Ineke Wijnen (De Kleine Akkers)" userId="S::ineke.wijnen@tangent.nl::ad6da257-f7b0-4508-a8e6-16440cc001f9" providerId="AD" clId="Web-{715FB9E8-5235-4285-B871-62F7C5B955B0}" dt="2018-09-11T16:44:01.373" v="136" actId="20577"/>
      <pc:docMkLst>
        <pc:docMk/>
      </pc:docMkLst>
      <pc:sldChg chg="addSp modSp">
        <pc:chgData name="Ineke Wijnen (De Kleine Akkers)" userId="S::ineke.wijnen@tangent.nl::ad6da257-f7b0-4508-a8e6-16440cc001f9" providerId="AD" clId="Web-{715FB9E8-5235-4285-B871-62F7C5B955B0}" dt="2018-09-11T16:43:55.311" v="134" actId="20577"/>
        <pc:sldMkLst>
          <pc:docMk/>
          <pc:sldMk cId="1468900383" sldId="295"/>
        </pc:sldMkLst>
        <pc:spChg chg="add mod">
          <ac:chgData name="Ineke Wijnen (De Kleine Akkers)" userId="S::ineke.wijnen@tangent.nl::ad6da257-f7b0-4508-a8e6-16440cc001f9" providerId="AD" clId="Web-{715FB9E8-5235-4285-B871-62F7C5B955B0}" dt="2018-09-11T16:43:55.311" v="134" actId="20577"/>
          <ac:spMkLst>
            <pc:docMk/>
            <pc:sldMk cId="1468900383" sldId="295"/>
            <ac:spMk id="3" creationId="{FDCCC237-2D44-4347-9460-364DA8D776A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F8343-441B-4A15-98DD-E6F00943C8B6}" type="datetimeFigureOut">
              <a:rPr lang="nl-NL" smtClean="0"/>
              <a:t>10-09-2020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CC3DB-146B-479E-9FD9-8534CDFA5A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642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CC3DB-146B-479E-9FD9-8534CDFA5AB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901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F807-BDFA-48C8-99DA-C7612676F063}" type="datetimeFigureOut">
              <a:rPr lang="nl-NL" smtClean="0"/>
              <a:t>10-09-2020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AB5F4-8F4F-4FA3-8561-7F0FB47ABC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169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F807-BDFA-48C8-99DA-C7612676F063}" type="datetimeFigureOut">
              <a:rPr lang="nl-NL" smtClean="0"/>
              <a:t>10-09-2020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AB5F4-8F4F-4FA3-8561-7F0FB47ABC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076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F807-BDFA-48C8-99DA-C7612676F063}" type="datetimeFigureOut">
              <a:rPr lang="nl-NL" smtClean="0"/>
              <a:t>10-09-2020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AB5F4-8F4F-4FA3-8561-7F0FB47ABC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183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F807-BDFA-48C8-99DA-C7612676F063}" type="datetimeFigureOut">
              <a:rPr lang="nl-NL" smtClean="0"/>
              <a:t>10-09-2020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AB5F4-8F4F-4FA3-8561-7F0FB47ABC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1436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F807-BDFA-48C8-99DA-C7612676F063}" type="datetimeFigureOut">
              <a:rPr lang="nl-NL" smtClean="0"/>
              <a:t>10-09-2020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AB5F4-8F4F-4FA3-8561-7F0FB47ABC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4694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F807-BDFA-48C8-99DA-C7612676F063}" type="datetimeFigureOut">
              <a:rPr lang="nl-NL" smtClean="0"/>
              <a:t>10-09-2020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AB5F4-8F4F-4FA3-8561-7F0FB47ABC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445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F807-BDFA-48C8-99DA-C7612676F063}" type="datetimeFigureOut">
              <a:rPr lang="nl-NL" smtClean="0"/>
              <a:t>10-09-2020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AB5F4-8F4F-4FA3-8561-7F0FB47ABC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699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F807-BDFA-48C8-99DA-C7612676F063}" type="datetimeFigureOut">
              <a:rPr lang="nl-NL" smtClean="0"/>
              <a:t>10-09-2020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AB5F4-8F4F-4FA3-8561-7F0FB47ABC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3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F807-BDFA-48C8-99DA-C7612676F063}" type="datetimeFigureOut">
              <a:rPr lang="nl-NL" smtClean="0"/>
              <a:t>10-09-2020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AB5F4-8F4F-4FA3-8561-7F0FB47ABC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799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F807-BDFA-48C8-99DA-C7612676F063}" type="datetimeFigureOut">
              <a:rPr lang="nl-NL" smtClean="0"/>
              <a:t>10-09-2020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AB5F4-8F4F-4FA3-8561-7F0FB47ABC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9950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F807-BDFA-48C8-99DA-C7612676F063}" type="datetimeFigureOut">
              <a:rPr lang="nl-NL" smtClean="0"/>
              <a:t>10-09-2020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AB5F4-8F4F-4FA3-8561-7F0FB47ABC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219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BF807-BDFA-48C8-99DA-C7612676F063}" type="datetimeFigureOut">
              <a:rPr lang="nl-NL" smtClean="0"/>
              <a:t>10-09-2020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AB5F4-8F4F-4FA3-8561-7F0FB47ABC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957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-xOdCVlveQ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s://www.youtube.com/watch?v=ahj9TBCiI9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 b="6523"/>
          <a:stretch/>
        </p:blipFill>
        <p:spPr>
          <a:xfrm>
            <a:off x="-1708" y="1338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Stamgroep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avond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2020-2021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13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348880"/>
            <a:ext cx="5700915" cy="41092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van deze avond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434521"/>
            <a:ext cx="8229600" cy="3672407"/>
          </a:xfrm>
        </p:spPr>
        <p:txBody>
          <a:bodyPr>
            <a:noAutofit/>
          </a:bodyPr>
          <a:lstStyle/>
          <a:p>
            <a:pPr lvl="0"/>
            <a:r>
              <a:rPr lang="nl-NL" sz="2400" dirty="0"/>
              <a:t>20:00 	Ouders informeren over de speerpunten</a:t>
            </a:r>
          </a:p>
          <a:p>
            <a:pPr marL="0" lvl="0" indent="0">
              <a:buNone/>
            </a:pPr>
            <a:r>
              <a:rPr lang="nl-NL" sz="2400" dirty="0"/>
              <a:t>	</a:t>
            </a:r>
            <a:r>
              <a:rPr lang="nl-NL" sz="2400" b="1" dirty="0"/>
              <a:t> 	</a:t>
            </a:r>
            <a:r>
              <a:rPr lang="nl-NL" sz="2400" dirty="0"/>
              <a:t>Ouders uitnodigen om samen met ons een 			steentje bij te dragen</a:t>
            </a:r>
          </a:p>
          <a:p>
            <a:pPr lvl="0"/>
            <a:r>
              <a:rPr lang="nl-NL" sz="2400" dirty="0"/>
              <a:t>20:15  	Schakelen naar de bouwen</a:t>
            </a:r>
          </a:p>
          <a:p>
            <a:pPr lvl="0"/>
            <a:r>
              <a:rPr lang="nl-NL" sz="2400" dirty="0"/>
              <a:t>20:15  	Informatie geven, maar ook graag ontvangen, 		over de gang van zaken binnen de stamgroepen. </a:t>
            </a:r>
          </a:p>
          <a:p>
            <a:pPr lvl="0"/>
            <a:r>
              <a:rPr lang="nl-NL" sz="2400" dirty="0"/>
              <a:t>21:00 	Uitloggen</a:t>
            </a:r>
          </a:p>
        </p:txBody>
      </p:sp>
    </p:spTree>
    <p:extLst>
      <p:ext uri="{BB962C8B-B14F-4D97-AF65-F5344CB8AC3E}">
        <p14:creationId xmlns:p14="http://schemas.microsoft.com/office/powerpoint/2010/main" val="1128090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3429000"/>
            <a:ext cx="1468574" cy="1452211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428255" y="534526"/>
            <a:ext cx="8352928" cy="584185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MISSIE van de Kleine Akkers: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Samen staat centraal binnen het kindgericht centrum de Kleine Akkers. Samen ontdekken en beleven waarbij we uitgaan van verschillen. De groei van kinderen is onze eerste prioriteit. 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nl-NL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VISIE van de Kleine Akkers: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zijn een leergemeenschap waarin we van en met elkaar vieren, spelen en werken om te kunnen groeien binnen een rijke omgeving. Daarbij staat het gesprek centraal.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nl-N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nl-N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geven de groei vorm vanuit </a:t>
            </a:r>
            <a:r>
              <a:rPr lang="nl-NL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onze </a:t>
            </a: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Akkerwaarden</a:t>
            </a:r>
            <a:r>
              <a:rPr lang="nl-NL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 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Vertrouwen 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Veerkracht 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Eigenaarschap 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Dit zien wij als </a:t>
            </a:r>
            <a:r>
              <a:rPr lang="nl-NL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onze </a:t>
            </a: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Bouwgrond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endParaRPr lang="nl-NL" b="1" dirty="0"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nl-NL" dirty="0">
                <a:ea typeface="+mn-lt"/>
                <a:cs typeface="+mn-lt"/>
                <a:hlinkClick r:id="rId4"/>
              </a:rPr>
              <a:t>https://www.youtube.com/watch?v=ahj9TBCiI9c</a:t>
            </a:r>
            <a:r>
              <a:rPr lang="nl-NL" dirty="0">
                <a:ea typeface="+mn-lt"/>
                <a:cs typeface="+mn-lt"/>
              </a:rPr>
              <a:t> </a:t>
            </a:r>
            <a:endParaRPr lang="nl-NL" dirty="0"/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l-xOdCVlveQ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292080" y="4847158"/>
            <a:ext cx="3056230" cy="171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51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730" y="2656466"/>
            <a:ext cx="5807270" cy="417888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404617" y="311893"/>
            <a:ext cx="3244106" cy="17697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nl-NL" altLang="nl-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egoe UI" panose="020B0502040204020203" pitchFamily="34" charset="0"/>
              </a:rPr>
              <a:t>Ondernemen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kumimoji="0" lang="nl-NL" altLang="nl-N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egoe UI" panose="020B0502040204020203" pitchFamily="34" charset="0"/>
              </a:rPr>
              <a:t>‘</a:t>
            </a:r>
            <a:r>
              <a:rPr kumimoji="0" lang="nl-NL" altLang="nl-NL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egoe UI" panose="020B0502040204020203" pitchFamily="34" charset="0"/>
              </a:rPr>
              <a:t>jouw initiatief is welkom’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kumimoji="0" lang="nl-NL" altLang="nl-N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kumimoji="0" lang="nl-NL" altLang="nl-N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egoe UI" panose="020B0502040204020203" pitchFamily="34" charset="0"/>
              </a:rPr>
              <a:t>Plannen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kumimoji="0" lang="nl-NL" altLang="nl-N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egoe UI" panose="020B0502040204020203" pitchFamily="34" charset="0"/>
              </a:rPr>
              <a:t>‘</a:t>
            </a:r>
            <a:r>
              <a:rPr kumimoji="0" lang="nl-NL" altLang="nl-NL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egoe UI" panose="020B0502040204020203" pitchFamily="34" charset="0"/>
              </a:rPr>
              <a:t>durf te dromen’</a:t>
            </a:r>
            <a:r>
              <a:rPr kumimoji="0" lang="nl-NL" altLang="nl-NL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kumimoji="0" lang="nl-NL" altLang="nl-NL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sz="1600" dirty="0">
              <a:latin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kumimoji="0" lang="nl-NL" altLang="nl-NL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92080" y="1792370"/>
            <a:ext cx="2846714" cy="172819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nl-NL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nl-NL" sz="3300" b="1" dirty="0">
                <a:latin typeface="Calibri" panose="020F0502020204030204" pitchFamily="34" charset="0"/>
                <a:cs typeface="Segoe UI" panose="020B0502040204020203" pitchFamily="34" charset="0"/>
              </a:rPr>
              <a:t>Samenwerken</a:t>
            </a:r>
            <a:r>
              <a:rPr lang="nl-NL" altLang="nl-NL" sz="3300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sz="33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nl-NL" sz="3300" b="1" dirty="0">
                <a:latin typeface="Calibri" panose="020F0502020204030204" pitchFamily="34" charset="0"/>
                <a:cs typeface="Segoe UI" panose="020B0502040204020203" pitchFamily="34" charset="0"/>
              </a:rPr>
              <a:t>‘</a:t>
            </a:r>
            <a:r>
              <a:rPr lang="nl-NL" altLang="nl-NL" sz="3300" b="1" i="1" dirty="0">
                <a:latin typeface="Calibri" panose="020F0502020204030204" pitchFamily="34" charset="0"/>
                <a:cs typeface="Segoe UI" panose="020B0502040204020203" pitchFamily="34" charset="0"/>
              </a:rPr>
              <a:t>samen kunnen we meer’</a:t>
            </a:r>
            <a:r>
              <a:rPr lang="nl-NL" altLang="nl-NL" sz="3300" dirty="0">
                <a:latin typeface="Calibri" panose="020F0502020204030204" pitchFamily="34" charset="0"/>
                <a:cs typeface="Segoe UI" panose="020B0502040204020203" pitchFamily="34" charset="0"/>
              </a:rPr>
              <a:t>  </a:t>
            </a:r>
            <a:endParaRPr lang="nl-NL" altLang="nl-NL" sz="33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nl-NL" sz="3300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sz="33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nl-NL" sz="3300" b="1" dirty="0">
                <a:latin typeface="Calibri" panose="020F0502020204030204" pitchFamily="34" charset="0"/>
                <a:cs typeface="Segoe UI" panose="020B0502040204020203" pitchFamily="34" charset="0"/>
              </a:rPr>
              <a:t>Creëren</a:t>
            </a:r>
            <a:r>
              <a:rPr lang="nl-NL" altLang="nl-NL" sz="3300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sz="33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nl-NL" sz="3300" b="1" dirty="0">
                <a:latin typeface="Calibri" panose="020F0502020204030204" pitchFamily="34" charset="0"/>
                <a:cs typeface="Segoe UI" panose="020B0502040204020203" pitchFamily="34" charset="0"/>
              </a:rPr>
              <a:t>‘</a:t>
            </a:r>
            <a:r>
              <a:rPr lang="nl-NL" altLang="nl-NL" sz="3300" b="1" i="1" dirty="0">
                <a:latin typeface="Calibri" panose="020F0502020204030204" pitchFamily="34" charset="0"/>
                <a:cs typeface="Segoe UI" panose="020B0502040204020203" pitchFamily="34" charset="0"/>
              </a:rPr>
              <a:t>alles is mogelijk’</a:t>
            </a:r>
            <a:endParaRPr lang="nl-NL" sz="3300" i="1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361702" y="0"/>
            <a:ext cx="4608512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cs typeface="Segoe UI" panose="020B0502040204020203" pitchFamily="34" charset="0"/>
              </a:rPr>
              <a:t> </a:t>
            </a:r>
            <a:r>
              <a:rPr lang="nl-NL" altLang="nl-NL" sz="44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cs typeface="Segoe UI" panose="020B0502040204020203" pitchFamily="34" charset="0"/>
              </a:rPr>
              <a:t>ONZE OOGST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 dirty="0">
                <a:latin typeface="Calibri" panose="020F0502020204030204" pitchFamily="34" charset="0"/>
                <a:cs typeface="Segoe UI" panose="020B0502040204020203" pitchFamily="34" charset="0"/>
              </a:rPr>
              <a:t>Presenteren</a:t>
            </a:r>
            <a:r>
              <a:rPr lang="nl-NL" altLang="nl-NL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 i="1" dirty="0">
                <a:latin typeface="Calibri" panose="020F0502020204030204" pitchFamily="34" charset="0"/>
                <a:cs typeface="Segoe UI" panose="020B0502040204020203" pitchFamily="34" charset="0"/>
              </a:rPr>
              <a:t>‘laat zien wie je bent</a:t>
            </a:r>
            <a:r>
              <a:rPr lang="nl-NL" altLang="nl-NL" b="1" dirty="0">
                <a:latin typeface="Calibri" panose="020F0502020204030204" pitchFamily="34" charset="0"/>
                <a:cs typeface="Segoe UI" panose="020B0502040204020203" pitchFamily="34" charset="0"/>
              </a:rPr>
              <a:t>’</a:t>
            </a:r>
            <a:r>
              <a:rPr lang="nl-NL" altLang="nl-NL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dirty="0">
              <a:latin typeface="Calibri" panose="020F0502020204030204" pitchFamily="34" charset="0"/>
              <a:cs typeface="Segoe UI" panose="020B0502040204020203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 dirty="0">
                <a:latin typeface="Calibri" panose="020F0502020204030204" pitchFamily="34" charset="0"/>
                <a:cs typeface="Segoe UI" panose="020B0502040204020203" pitchFamily="34" charset="0"/>
              </a:rPr>
              <a:t>Reflecteren</a:t>
            </a:r>
            <a:r>
              <a:rPr lang="nl-NL" altLang="nl-NL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 dirty="0">
                <a:latin typeface="Calibri" panose="020F0502020204030204" pitchFamily="34" charset="0"/>
                <a:cs typeface="Segoe UI" panose="020B0502040204020203" pitchFamily="34" charset="0"/>
              </a:rPr>
              <a:t>‘</a:t>
            </a:r>
            <a:r>
              <a:rPr lang="nl-NL" altLang="nl-NL" b="1" i="1" dirty="0">
                <a:latin typeface="Calibri" panose="020F0502020204030204" pitchFamily="34" charset="0"/>
                <a:cs typeface="Segoe UI" panose="020B0502040204020203" pitchFamily="34" charset="0"/>
              </a:rPr>
              <a:t>wat is jouw wens, waar word jij blij van?’</a:t>
            </a:r>
            <a:r>
              <a:rPr lang="nl-NL" altLang="nl-NL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 dirty="0">
                <a:latin typeface="Calibri" panose="020F0502020204030204" pitchFamily="34" charset="0"/>
                <a:cs typeface="Segoe UI" panose="020B0502040204020203" pitchFamily="34" charset="0"/>
              </a:rPr>
              <a:t>Verantwoorden</a:t>
            </a:r>
            <a:r>
              <a:rPr lang="nl-NL" altLang="nl-NL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 dirty="0">
                <a:latin typeface="Calibri" panose="020F0502020204030204" pitchFamily="34" charset="0"/>
                <a:cs typeface="Segoe UI" panose="020B0502040204020203" pitchFamily="34" charset="0"/>
              </a:rPr>
              <a:t>‘</a:t>
            </a:r>
            <a:r>
              <a:rPr lang="nl-NL" altLang="nl-NL" b="1" i="1" dirty="0">
                <a:latin typeface="Calibri" panose="020F0502020204030204" pitchFamily="34" charset="0"/>
                <a:cs typeface="Segoe UI" panose="020B0502040204020203" pitchFamily="34" charset="0"/>
              </a:rPr>
              <a:t>hoe vind je het effect van wat je gedaan hebt’</a:t>
            </a:r>
            <a:r>
              <a:rPr lang="nl-NL" altLang="nl-NL" i="1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i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 dirty="0">
                <a:latin typeface="Calibri" panose="020F0502020204030204" pitchFamily="34" charset="0"/>
                <a:cs typeface="Segoe UI" panose="020B0502040204020203" pitchFamily="34" charset="0"/>
              </a:rPr>
              <a:t>Zorgen voor</a:t>
            </a:r>
            <a:r>
              <a:rPr lang="nl-NL" altLang="nl-NL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 dirty="0">
                <a:latin typeface="Calibri" panose="020F0502020204030204" pitchFamily="34" charset="0"/>
                <a:cs typeface="Segoe UI" panose="020B0502040204020203" pitchFamily="34" charset="0"/>
              </a:rPr>
              <a:t>‘</a:t>
            </a:r>
            <a:r>
              <a:rPr lang="nl-NL" altLang="nl-NL" b="1" i="1" dirty="0">
                <a:latin typeface="Calibri" panose="020F0502020204030204" pitchFamily="34" charset="0"/>
                <a:cs typeface="Segoe UI" panose="020B0502040204020203" pitchFamily="34" charset="0"/>
              </a:rPr>
              <a:t>wij helpen elkaar’</a:t>
            </a:r>
            <a:r>
              <a:rPr lang="nl-NL" altLang="nl-NL" i="1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i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 dirty="0">
                <a:latin typeface="Calibri" panose="020F0502020204030204" pitchFamily="34" charset="0"/>
                <a:cs typeface="Segoe UI" panose="020B0502040204020203" pitchFamily="34" charset="0"/>
              </a:rPr>
              <a:t>Communiceren</a:t>
            </a:r>
            <a:r>
              <a:rPr lang="nl-NL" altLang="nl-NL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 dirty="0">
                <a:latin typeface="Calibri" panose="020F0502020204030204" pitchFamily="34" charset="0"/>
                <a:cs typeface="Segoe UI" panose="020B0502040204020203" pitchFamily="34" charset="0"/>
              </a:rPr>
              <a:t>‘</a:t>
            </a:r>
            <a:r>
              <a:rPr lang="nl-NL" altLang="nl-NL" b="1" i="1" dirty="0">
                <a:latin typeface="Calibri" panose="020F0502020204030204" pitchFamily="34" charset="0"/>
                <a:cs typeface="Segoe UI" panose="020B0502040204020203" pitchFamily="34" charset="0"/>
              </a:rPr>
              <a:t>jouw mening telt’</a:t>
            </a:r>
            <a:r>
              <a:rPr lang="nl-NL" altLang="nl-NL" i="1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i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 dirty="0">
                <a:latin typeface="Calibri" panose="020F0502020204030204" pitchFamily="34" charset="0"/>
                <a:cs typeface="Segoe UI" panose="020B0502040204020203" pitchFamily="34" charset="0"/>
              </a:rPr>
              <a:t>Respecteren</a:t>
            </a:r>
            <a:r>
              <a:rPr lang="nl-NL" altLang="nl-NL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 dirty="0">
                <a:latin typeface="Calibri" panose="020F0502020204030204" pitchFamily="34" charset="0"/>
                <a:cs typeface="Segoe UI" panose="020B0502040204020203" pitchFamily="34" charset="0"/>
              </a:rPr>
              <a:t>‘</a:t>
            </a:r>
            <a:r>
              <a:rPr lang="nl-NL" altLang="nl-NL" b="1" i="1" dirty="0">
                <a:latin typeface="Calibri" panose="020F0502020204030204" pitchFamily="34" charset="0"/>
                <a:cs typeface="Segoe UI" panose="020B0502040204020203" pitchFamily="34" charset="0"/>
              </a:rPr>
              <a:t>zijn wie je bent’</a:t>
            </a:r>
            <a:r>
              <a:rPr lang="nl-NL" altLang="nl-NL" i="1" dirty="0">
                <a:latin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nl-NL" altLang="nl-NL" i="1" dirty="0"/>
          </a:p>
          <a:p>
            <a:endParaRPr lang="nl-NL" dirty="0"/>
          </a:p>
        </p:txBody>
      </p:sp>
      <p:sp>
        <p:nvSpPr>
          <p:cNvPr id="6" name="AutoShape 2" descr="Tekstvak"/>
          <p:cNvSpPr>
            <a:spLocks noChangeAspect="1" noChangeArrowheads="1"/>
          </p:cNvSpPr>
          <p:nvPr/>
        </p:nvSpPr>
        <p:spPr bwMode="auto">
          <a:xfrm>
            <a:off x="31750" y="-70739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8677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2601" y="623392"/>
            <a:ext cx="2522980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r>
              <a:rPr lang="nl-NL" sz="2400"/>
              <a:t>  3 speerpunten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2017" y="2627633"/>
            <a:ext cx="3224147" cy="377441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nl-NL" sz="1700" dirty="0"/>
          </a:p>
          <a:p>
            <a:pPr fontAlgn="base"/>
            <a:r>
              <a:rPr lang="nl-NL" sz="1700" b="1" dirty="0"/>
              <a:t> </a:t>
            </a:r>
            <a:r>
              <a:rPr lang="nl-NL" sz="2000" b="1" dirty="0" err="1"/>
              <a:t>Jenaplan</a:t>
            </a:r>
            <a:r>
              <a:rPr lang="nl-NL" sz="2000" b="1" dirty="0"/>
              <a:t> </a:t>
            </a:r>
          </a:p>
          <a:p>
            <a:pPr marL="0" indent="0" fontAlgn="base">
              <a:buNone/>
            </a:pPr>
            <a:r>
              <a:rPr lang="nl-NL" sz="2000" b="1" dirty="0">
                <a:cs typeface="Calibri"/>
              </a:rPr>
              <a:t>       </a:t>
            </a:r>
            <a:r>
              <a:rPr lang="nl-NL" sz="2000" dirty="0">
                <a:cs typeface="Calibri"/>
              </a:rPr>
              <a:t>Betekent ook iets voor</a:t>
            </a:r>
          </a:p>
          <a:p>
            <a:pPr marL="0" indent="0" fontAlgn="base">
              <a:buNone/>
            </a:pPr>
            <a:r>
              <a:rPr lang="nl-NL" sz="2000" dirty="0">
                <a:cs typeface="Calibri"/>
              </a:rPr>
              <a:t>       manier van werken </a:t>
            </a:r>
          </a:p>
          <a:p>
            <a:endParaRPr lang="nl-NL" sz="2000" b="1" dirty="0">
              <a:cs typeface="Calibri"/>
            </a:endParaRPr>
          </a:p>
          <a:p>
            <a:r>
              <a:rPr lang="nl-NL" sz="2000" b="1" dirty="0">
                <a:cs typeface="Calibri"/>
              </a:rPr>
              <a:t>Betekenisvol onderwijs </a:t>
            </a:r>
          </a:p>
          <a:p>
            <a:pPr marL="0" indent="0">
              <a:buNone/>
            </a:pPr>
            <a:r>
              <a:rPr lang="nl-NL" sz="2000" dirty="0">
                <a:cs typeface="Calibri"/>
              </a:rPr>
              <a:t>      Betekent ook iets voor</a:t>
            </a:r>
          </a:p>
          <a:p>
            <a:pPr marL="0" indent="0">
              <a:buNone/>
            </a:pPr>
            <a:r>
              <a:rPr lang="nl-NL" sz="2000" dirty="0">
                <a:cs typeface="Calibri"/>
              </a:rPr>
              <a:t>      onze rapportage</a:t>
            </a:r>
            <a:endParaRPr lang="nl-NL" dirty="0">
              <a:cs typeface="Calibri"/>
            </a:endParaRPr>
          </a:p>
          <a:p>
            <a:pPr lvl="0"/>
            <a:endParaRPr lang="nl-NL" sz="2000" dirty="0">
              <a:cs typeface="Calibri"/>
            </a:endParaRPr>
          </a:p>
          <a:p>
            <a:r>
              <a:rPr lang="nl-NL" sz="2000" b="1" dirty="0">
                <a:cs typeface="Calibri"/>
              </a:rPr>
              <a:t>Kindgericht Centrum</a:t>
            </a:r>
          </a:p>
          <a:p>
            <a:pPr marL="0" indent="0">
              <a:buNone/>
            </a:pPr>
            <a:r>
              <a:rPr lang="nl-NL" sz="1700" b="1" dirty="0">
                <a:cs typeface="Calibri"/>
              </a:rPr>
              <a:t>       </a:t>
            </a:r>
            <a:r>
              <a:rPr lang="nl-NL" sz="1900" dirty="0">
                <a:cs typeface="Calibri"/>
              </a:rPr>
              <a:t>Betekent ook iets voor het </a:t>
            </a:r>
          </a:p>
          <a:p>
            <a:pPr marL="0" indent="0">
              <a:buNone/>
            </a:pPr>
            <a:r>
              <a:rPr lang="nl-NL" sz="1900" dirty="0">
                <a:cs typeface="Calibri"/>
              </a:rPr>
              <a:t>      gebouw</a:t>
            </a:r>
            <a:r>
              <a:rPr lang="nl-NL" sz="1700" b="1" dirty="0">
                <a:cs typeface="Calibri"/>
              </a:rPr>
              <a:t> en </a:t>
            </a:r>
            <a:r>
              <a:rPr lang="nl-NL" sz="1800" dirty="0">
                <a:cs typeface="Calibri"/>
              </a:rPr>
              <a:t>inzet personeel</a:t>
            </a:r>
            <a:endParaRPr lang="nl-NL" sz="1700" dirty="0">
              <a:cs typeface="Calibri"/>
            </a:endParaRPr>
          </a:p>
          <a:p>
            <a:pPr marL="0" indent="0" fontAlgn="base">
              <a:buNone/>
            </a:pPr>
            <a:endParaRPr lang="nl-NL" sz="1700" dirty="0">
              <a:cs typeface="Calibri"/>
            </a:endParaRPr>
          </a:p>
          <a:p>
            <a:pPr marL="0" indent="0">
              <a:buNone/>
            </a:pPr>
            <a:endParaRPr lang="nl-NL" sz="1700" dirty="0">
              <a:cs typeface="Calibri"/>
            </a:endParaRPr>
          </a:p>
          <a:p>
            <a:endParaRPr lang="nl-NL" sz="1700" dirty="0">
              <a:cs typeface="Calibri"/>
            </a:endParaRPr>
          </a:p>
          <a:p>
            <a:pPr marL="0" indent="0">
              <a:buNone/>
            </a:pPr>
            <a:endParaRPr lang="nl-NL" sz="1700" dirty="0">
              <a:cs typeface="Calibri"/>
            </a:endParaRPr>
          </a:p>
          <a:p>
            <a:endParaRPr lang="nl-NL" sz="1700" dirty="0">
              <a:cs typeface="Calibri"/>
            </a:endParaRPr>
          </a:p>
          <a:p>
            <a:endParaRPr lang="nl-NL" sz="1700" dirty="0">
              <a:cs typeface="Calibri"/>
            </a:endParaRPr>
          </a:p>
          <a:p>
            <a:endParaRPr lang="nl-NL" sz="1700" dirty="0">
              <a:cs typeface="Calibri"/>
            </a:endParaRPr>
          </a:p>
          <a:p>
            <a:endParaRPr lang="nl-NL" sz="1700" dirty="0">
              <a:cs typeface="Calibri"/>
            </a:endParaRPr>
          </a:p>
        </p:txBody>
      </p:sp>
      <p:pic>
        <p:nvPicPr>
          <p:cNvPr id="4" name="Afbeelding 6" descr="Afbeelding met tekst&#10;&#10;Beschrijving is gegenereerd met hoge betrouwbaarheid">
            <a:extLst>
              <a:ext uri="{FF2B5EF4-FFF2-40B4-BE49-F238E27FC236}">
                <a16:creationId xmlns:a16="http://schemas.microsoft.com/office/drawing/2014/main" id="{F4FC25C2-96E2-4DE3-80E2-962784E84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322" y="1661809"/>
            <a:ext cx="4688077" cy="337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27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  En we blijven… MOLLEN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16028" y="1694983"/>
            <a:ext cx="4193059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nl-NL" sz="2000" dirty="0"/>
              <a:t>Mentor – Ouder - Leerling gesprek vanaf groep 2</a:t>
            </a:r>
            <a:endParaRPr lang="nl-NL" sz="2000" dirty="0">
              <a:cs typeface="Calibri"/>
            </a:endParaRPr>
          </a:p>
          <a:p>
            <a:endParaRPr lang="nl-NL" sz="2000" dirty="0">
              <a:cs typeface="Calibri"/>
            </a:endParaRPr>
          </a:p>
          <a:p>
            <a:r>
              <a:rPr lang="nl-NL" sz="2000" dirty="0"/>
              <a:t>Een open, objectief en oprecht gesprek tijdens de start van het schooljaar</a:t>
            </a:r>
            <a:endParaRPr lang="nl-NL" sz="2000" dirty="0">
              <a:cs typeface="Calibri"/>
            </a:endParaRPr>
          </a:p>
          <a:p>
            <a:endParaRPr lang="nl-NL" sz="2000" dirty="0">
              <a:cs typeface="Calibri"/>
            </a:endParaRPr>
          </a:p>
          <a:p>
            <a:r>
              <a:rPr lang="nl-NL" sz="2000" dirty="0"/>
              <a:t>Doel: goede start, kennismaken, hoe staan we erin, waar willen we naartoe, praten met in plaats van over elkaar, dus fysiek! </a:t>
            </a:r>
          </a:p>
          <a:p>
            <a:endParaRPr lang="nl-NL" sz="2000" dirty="0"/>
          </a:p>
          <a:p>
            <a:r>
              <a:rPr lang="nl-NL" sz="2000" dirty="0"/>
              <a:t>18 sept </a:t>
            </a:r>
            <a:r>
              <a:rPr lang="nl-NL" sz="2000" dirty="0" err="1"/>
              <a:t>datumprikker</a:t>
            </a:r>
            <a:r>
              <a:rPr lang="nl-NL" sz="2000" dirty="0"/>
              <a:t> eruit</a:t>
            </a:r>
          </a:p>
          <a:p>
            <a:r>
              <a:rPr lang="nl-NL" sz="2000" dirty="0"/>
              <a:t>23 sept formulieren naar huis</a:t>
            </a:r>
          </a:p>
          <a:p>
            <a:r>
              <a:rPr lang="nl-NL" sz="2000" dirty="0">
                <a:cs typeface="Calibri"/>
              </a:rPr>
              <a:t>Week 40 en 41 gesprekken op school</a:t>
            </a:r>
          </a:p>
          <a:p>
            <a:endParaRPr lang="nl-NL" sz="1700" dirty="0"/>
          </a:p>
          <a:p>
            <a:endParaRPr lang="nl-NL" sz="1700" dirty="0"/>
          </a:p>
          <a:p>
            <a:endParaRPr lang="nl-NL" sz="1700" dirty="0"/>
          </a:p>
          <a:p>
            <a:endParaRPr lang="nl-NL" sz="17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13676" b="-2"/>
          <a:stretch/>
        </p:blipFill>
        <p:spPr>
          <a:xfrm>
            <a:off x="5082906" y="2224965"/>
            <a:ext cx="467487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7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274" y="1993251"/>
            <a:ext cx="9535572" cy="469048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6889" y="867317"/>
            <a:ext cx="8229600" cy="367240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nl-NL" sz="2400" b="1" dirty="0"/>
              <a:t>Waar kunnen we samen een bijdrage aan leveren:</a:t>
            </a:r>
          </a:p>
          <a:p>
            <a:pPr marL="0" lvl="0" indent="0">
              <a:buNone/>
            </a:pPr>
            <a:endParaRPr lang="nl-NL" sz="2400" b="1" dirty="0"/>
          </a:p>
          <a:p>
            <a:pPr marL="0" lvl="0" indent="0">
              <a:buNone/>
            </a:pPr>
            <a:r>
              <a:rPr lang="nl-NL" sz="2400" b="1" dirty="0"/>
              <a:t> </a:t>
            </a:r>
            <a:r>
              <a:rPr lang="nl-NL" b="1" dirty="0"/>
              <a:t>Betrokkenheid</a:t>
            </a:r>
            <a:r>
              <a:rPr lang="nl-NL" sz="2400" b="1" dirty="0"/>
              <a:t> </a:t>
            </a:r>
            <a:r>
              <a:rPr lang="nl-NL" sz="2800" b="1" dirty="0"/>
              <a:t>waar kan: </a:t>
            </a:r>
          </a:p>
          <a:p>
            <a:pPr lvl="1">
              <a:buFontTx/>
              <a:buChar char="-"/>
            </a:pPr>
            <a:r>
              <a:rPr lang="nl-NL" b="1" dirty="0" err="1"/>
              <a:t>Ouderhulplijst</a:t>
            </a:r>
            <a:endParaRPr lang="nl-NL" b="1" dirty="0"/>
          </a:p>
          <a:p>
            <a:pPr lvl="1">
              <a:buFontTx/>
              <a:buChar char="-"/>
            </a:pPr>
            <a:r>
              <a:rPr lang="nl-NL" b="1" dirty="0"/>
              <a:t>Koffie uurtjes vrijdag 8:30-9:30</a:t>
            </a:r>
          </a:p>
          <a:p>
            <a:pPr lvl="1">
              <a:buFontTx/>
              <a:buChar char="-"/>
            </a:pPr>
            <a:r>
              <a:rPr lang="nl-NL" b="1" dirty="0"/>
              <a:t>Vieringen vrijdagen 13:45-14:30</a:t>
            </a:r>
          </a:p>
          <a:p>
            <a:pPr lvl="1">
              <a:buFontTx/>
              <a:buChar char="-"/>
            </a:pPr>
            <a:r>
              <a:rPr lang="nl-NL" b="1" dirty="0" err="1"/>
              <a:t>Oudercafe’s</a:t>
            </a:r>
            <a:r>
              <a:rPr lang="nl-NL" b="1" dirty="0"/>
              <a:t> 2x per schooljaar </a:t>
            </a:r>
          </a:p>
          <a:p>
            <a:pPr lvl="1">
              <a:buFontTx/>
              <a:buChar char="-"/>
            </a:pPr>
            <a:r>
              <a:rPr lang="nl-NL" b="1" dirty="0"/>
              <a:t>Promoten van de school</a:t>
            </a:r>
          </a:p>
          <a:p>
            <a:pPr lvl="1">
              <a:buFontTx/>
              <a:buChar char="-"/>
            </a:pPr>
            <a:r>
              <a:rPr lang="nl-NL" b="1" dirty="0"/>
              <a:t>Elkaar helpen, steunen </a:t>
            </a:r>
            <a:r>
              <a:rPr lang="nl-NL" b="1"/>
              <a:t>waar kan</a:t>
            </a:r>
            <a:endParaRPr lang="nl-NL" sz="2400" b="1" dirty="0"/>
          </a:p>
          <a:p>
            <a:pPr marL="0" lvl="0" indent="0">
              <a:buNone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387404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 b="6523"/>
          <a:stretch/>
        </p:blipFill>
        <p:spPr>
          <a:xfrm>
            <a:off x="-1708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ECECBD06-C2AE-DD40-BD46-FA42C53F83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92" y="6056693"/>
            <a:ext cx="7772400" cy="353936"/>
          </a:xfrm>
        </p:spPr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lang="nl-NL" b="1" dirty="0"/>
              <a:t>En nu </a:t>
            </a:r>
            <a:r>
              <a:rPr lang="nl-NL" sz="4400" b="1" dirty="0"/>
              <a:t>naar de bouwen</a:t>
            </a:r>
            <a:br>
              <a:rPr lang="nl-NL" sz="4400" b="1" dirty="0"/>
            </a:br>
            <a:r>
              <a:rPr lang="nl-NL" sz="4400" dirty="0"/>
              <a:t>                </a:t>
            </a:r>
            <a:br>
              <a:rPr lang="nl-NL" sz="4400" dirty="0"/>
            </a:br>
            <a:r>
              <a:rPr lang="nl-NL" sz="4400" b="1" dirty="0"/>
              <a:t>             </a:t>
            </a:r>
            <a:endParaRPr lang="nl-NL" dirty="0"/>
          </a:p>
        </p:txBody>
      </p:sp>
      <p:pic>
        <p:nvPicPr>
          <p:cNvPr id="6" name="trim.C8C48C3D-7748-4829-B7E6-AD1950925189.MOV">
            <a:hlinkClick r:id="" action="ppaction://media"/>
            <a:extLst>
              <a:ext uri="{FF2B5EF4-FFF2-40B4-BE49-F238E27FC236}">
                <a16:creationId xmlns:a16="http://schemas.microsoft.com/office/drawing/2014/main" id="{A7AFD5CD-2EF5-9245-87FC-3FB75AD982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915" y="447371"/>
            <a:ext cx="5454754" cy="307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7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E964E57FC850439171644E580D31EF" ma:contentTypeVersion="8" ma:contentTypeDescription="Een nieuw document maken." ma:contentTypeScope="" ma:versionID="f29a43d3c5ca7960affb503e23f912dd">
  <xsd:schema xmlns:xsd="http://www.w3.org/2001/XMLSchema" xmlns:xs="http://www.w3.org/2001/XMLSchema" xmlns:p="http://schemas.microsoft.com/office/2006/metadata/properties" xmlns:ns2="0f643ff5-72a6-4fd4-a731-d43c86810ff9" xmlns:ns3="c17eac6a-9833-4c72-902f-3363726003f7" targetNamespace="http://schemas.microsoft.com/office/2006/metadata/properties" ma:root="true" ma:fieldsID="f62a4e695179c6a815c9b84761b9c2e7" ns2:_="" ns3:_="">
    <xsd:import namespace="0f643ff5-72a6-4fd4-a731-d43c86810ff9"/>
    <xsd:import namespace="c17eac6a-9833-4c72-902f-3363726003f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643ff5-72a6-4fd4-a731-d43c86810ff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7eac6a-9833-4c72-902f-3363726003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f643ff5-72a6-4fd4-a731-d43c86810ff9">
      <UserInfo>
        <DisplayName>Monique van Dongen (De Kleine Akkers)</DisplayName>
        <AccountId>1761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5255692-EAF7-4B45-BC92-971BE462B627}"/>
</file>

<file path=customXml/itemProps2.xml><?xml version="1.0" encoding="utf-8"?>
<ds:datastoreItem xmlns:ds="http://schemas.openxmlformats.org/officeDocument/2006/customXml" ds:itemID="{AAA9E345-B826-4EDE-86E6-A4769760AD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0E5F96-D342-4154-A68D-1D57308A20CB}">
  <ds:schemaRefs>
    <ds:schemaRef ds:uri="http://schemas.microsoft.com/office/2006/metadata/properties"/>
    <ds:schemaRef ds:uri="http://www.w3.org/2000/xmlns/"/>
    <ds:schemaRef ds:uri="b40eac79-6c34-4fff-b02e-871544d79b5c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69</Words>
  <Application>Microsoft Office PowerPoint</Application>
  <PresentationFormat>Diavoorstelling (4:3)</PresentationFormat>
  <Paragraphs>92</Paragraphs>
  <Slides>8</Slides>
  <Notes>1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9" baseType="lpstr">
      <vt:lpstr>Kantoorthema</vt:lpstr>
      <vt:lpstr>Stamgroep  avond 2020-2021</vt:lpstr>
      <vt:lpstr>Doel van deze avond</vt:lpstr>
      <vt:lpstr>PowerPoint-presentatie</vt:lpstr>
      <vt:lpstr>PowerPoint-presentatie</vt:lpstr>
      <vt:lpstr>  3 speerpunten</vt:lpstr>
      <vt:lpstr>  En we blijven… MOLLEN </vt:lpstr>
      <vt:lpstr>PowerPoint-presentatie</vt:lpstr>
      <vt:lpstr>En nu naar de bouwen                   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Informatieavond 2014-2015</dc:title>
  <dc:creator>R Paridaans</dc:creator>
  <cp:lastModifiedBy>beppiesmit@raadtilburg.nl</cp:lastModifiedBy>
  <cp:revision>235</cp:revision>
  <dcterms:created xsi:type="dcterms:W3CDTF">1601-01-01T00:00:00Z</dcterms:created>
  <dcterms:modified xsi:type="dcterms:W3CDTF">2020-09-10T15:17:34Z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0x01010054E964E57FC850439171644E580D31EF</vt:lpwstr>
  </property>
  <property fmtid="{D5CDD505-2E9C-101B-9397-08002B2CF9AE}" pid="3" name="display_urn">
    <vt:lpwstr>Beheerder RolfGroep</vt:lpwstr>
  </property>
  <property fmtid="{D5CDD505-2E9C-101B-9397-08002B2CF9AE}" pid="4" name="AuthorIds_UIVersion_11264">
    <vt:lpwstr>814</vt:lpwstr>
  </property>
  <property fmtid="{D5CDD505-2E9C-101B-9397-08002B2CF9AE}" pid="5" name="AuthorIds_UIVersion_11776">
    <vt:lpwstr>814</vt:lpwstr>
  </property>
  <property fmtid="{D5CDD505-2E9C-101B-9397-08002B2CF9AE}" pid="6" name="Order">
    <vt:r8>400</vt:r8>
  </property>
</Properties>
</file>