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84" r:id="rId11"/>
    <p:sldId id="285" r:id="rId12"/>
    <p:sldId id="270" r:id="rId13"/>
    <p:sldId id="271" r:id="rId14"/>
    <p:sldId id="272" r:id="rId15"/>
    <p:sldId id="273" r:id="rId16"/>
    <p:sldId id="286" r:id="rId17"/>
    <p:sldId id="287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7699" y="2223897"/>
            <a:ext cx="8729980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4501" y="1333246"/>
            <a:ext cx="647509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3778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1700" y="2285949"/>
            <a:ext cx="3670300" cy="3742690"/>
          </a:xfrm>
          <a:custGeom>
            <a:avLst/>
            <a:gdLst/>
            <a:ahLst/>
            <a:cxnLst/>
            <a:rect l="l" t="t" r="r" b="b"/>
            <a:pathLst>
              <a:path w="3670300" h="3742690">
                <a:moveTo>
                  <a:pt x="3670300" y="0"/>
                </a:moveTo>
                <a:lnTo>
                  <a:pt x="3654922" y="0"/>
                </a:lnTo>
                <a:lnTo>
                  <a:pt x="3628242" y="12266"/>
                </a:lnTo>
                <a:lnTo>
                  <a:pt x="3586539" y="32823"/>
                </a:lnTo>
                <a:lnTo>
                  <a:pt x="3545416" y="54487"/>
                </a:lnTo>
                <a:lnTo>
                  <a:pt x="3504888" y="77242"/>
                </a:lnTo>
                <a:lnTo>
                  <a:pt x="3464973" y="101069"/>
                </a:lnTo>
                <a:lnTo>
                  <a:pt x="3425686" y="125950"/>
                </a:lnTo>
                <a:lnTo>
                  <a:pt x="3387045" y="151867"/>
                </a:lnTo>
                <a:lnTo>
                  <a:pt x="3349065" y="178803"/>
                </a:lnTo>
                <a:lnTo>
                  <a:pt x="3311764" y="206740"/>
                </a:lnTo>
                <a:lnTo>
                  <a:pt x="3275157" y="235659"/>
                </a:lnTo>
                <a:lnTo>
                  <a:pt x="3239261" y="265544"/>
                </a:lnTo>
                <a:lnTo>
                  <a:pt x="3204092" y="296376"/>
                </a:lnTo>
                <a:lnTo>
                  <a:pt x="3169667" y="328138"/>
                </a:lnTo>
                <a:lnTo>
                  <a:pt x="3136003" y="360812"/>
                </a:lnTo>
                <a:lnTo>
                  <a:pt x="3103115" y="394379"/>
                </a:lnTo>
                <a:lnTo>
                  <a:pt x="3071021" y="428822"/>
                </a:lnTo>
                <a:lnTo>
                  <a:pt x="3039736" y="464124"/>
                </a:lnTo>
                <a:lnTo>
                  <a:pt x="3009277" y="500266"/>
                </a:lnTo>
                <a:lnTo>
                  <a:pt x="2979661" y="537231"/>
                </a:lnTo>
                <a:lnTo>
                  <a:pt x="2950904" y="575001"/>
                </a:lnTo>
                <a:lnTo>
                  <a:pt x="2923023" y="613558"/>
                </a:lnTo>
                <a:lnTo>
                  <a:pt x="2896033" y="652884"/>
                </a:lnTo>
                <a:lnTo>
                  <a:pt x="2869952" y="692961"/>
                </a:lnTo>
                <a:lnTo>
                  <a:pt x="2844795" y="733772"/>
                </a:lnTo>
                <a:lnTo>
                  <a:pt x="2820580" y="775299"/>
                </a:lnTo>
                <a:lnTo>
                  <a:pt x="2797323" y="817524"/>
                </a:lnTo>
                <a:lnTo>
                  <a:pt x="2775039" y="860429"/>
                </a:lnTo>
                <a:lnTo>
                  <a:pt x="2753747" y="903996"/>
                </a:lnTo>
                <a:lnTo>
                  <a:pt x="2733461" y="948208"/>
                </a:lnTo>
                <a:lnTo>
                  <a:pt x="2714199" y="993047"/>
                </a:lnTo>
                <a:lnTo>
                  <a:pt x="2695977" y="1038495"/>
                </a:lnTo>
                <a:lnTo>
                  <a:pt x="2678811" y="1084533"/>
                </a:lnTo>
                <a:lnTo>
                  <a:pt x="2662718" y="1131145"/>
                </a:lnTo>
                <a:lnTo>
                  <a:pt x="2647715" y="1178313"/>
                </a:lnTo>
                <a:lnTo>
                  <a:pt x="2633817" y="1226018"/>
                </a:lnTo>
                <a:lnTo>
                  <a:pt x="2621041" y="1274243"/>
                </a:lnTo>
                <a:lnTo>
                  <a:pt x="2609404" y="1322970"/>
                </a:lnTo>
                <a:lnTo>
                  <a:pt x="2598922" y="1372181"/>
                </a:lnTo>
                <a:lnTo>
                  <a:pt x="2589612" y="1421859"/>
                </a:lnTo>
                <a:lnTo>
                  <a:pt x="2581490" y="1471985"/>
                </a:lnTo>
                <a:lnTo>
                  <a:pt x="2574572" y="1522542"/>
                </a:lnTo>
                <a:lnTo>
                  <a:pt x="2568875" y="1573512"/>
                </a:lnTo>
                <a:lnTo>
                  <a:pt x="2564415" y="1624878"/>
                </a:lnTo>
                <a:lnTo>
                  <a:pt x="2561210" y="1676620"/>
                </a:lnTo>
                <a:lnTo>
                  <a:pt x="2559274" y="1728723"/>
                </a:lnTo>
                <a:lnTo>
                  <a:pt x="2558625" y="1781167"/>
                </a:lnTo>
                <a:lnTo>
                  <a:pt x="2558625" y="2542662"/>
                </a:lnTo>
                <a:lnTo>
                  <a:pt x="1658415" y="2542662"/>
                </a:lnTo>
                <a:lnTo>
                  <a:pt x="1609805" y="2543362"/>
                </a:lnTo>
                <a:lnTo>
                  <a:pt x="1561511" y="2545451"/>
                </a:lnTo>
                <a:lnTo>
                  <a:pt x="1513551" y="2548910"/>
                </a:lnTo>
                <a:lnTo>
                  <a:pt x="1465940" y="2553723"/>
                </a:lnTo>
                <a:lnTo>
                  <a:pt x="1418695" y="2559871"/>
                </a:lnTo>
                <a:lnTo>
                  <a:pt x="1371833" y="2567336"/>
                </a:lnTo>
                <a:lnTo>
                  <a:pt x="1325370" y="2576101"/>
                </a:lnTo>
                <a:lnTo>
                  <a:pt x="1279323" y="2586148"/>
                </a:lnTo>
                <a:lnTo>
                  <a:pt x="1233708" y="2597460"/>
                </a:lnTo>
                <a:lnTo>
                  <a:pt x="1188540" y="2610018"/>
                </a:lnTo>
                <a:lnTo>
                  <a:pt x="1143838" y="2623804"/>
                </a:lnTo>
                <a:lnTo>
                  <a:pt x="1099617" y="2638802"/>
                </a:lnTo>
                <a:lnTo>
                  <a:pt x="1055894" y="2654992"/>
                </a:lnTo>
                <a:lnTo>
                  <a:pt x="1012686" y="2672359"/>
                </a:lnTo>
                <a:lnTo>
                  <a:pt x="970008" y="2690882"/>
                </a:lnTo>
                <a:lnTo>
                  <a:pt x="927877" y="2710546"/>
                </a:lnTo>
                <a:lnTo>
                  <a:pt x="886309" y="2731332"/>
                </a:lnTo>
                <a:lnTo>
                  <a:pt x="845322" y="2753222"/>
                </a:lnTo>
                <a:lnTo>
                  <a:pt x="804931" y="2776199"/>
                </a:lnTo>
                <a:lnTo>
                  <a:pt x="765154" y="2800245"/>
                </a:lnTo>
                <a:lnTo>
                  <a:pt x="726005" y="2825342"/>
                </a:lnTo>
                <a:lnTo>
                  <a:pt x="687503" y="2851473"/>
                </a:lnTo>
                <a:lnTo>
                  <a:pt x="649663" y="2878619"/>
                </a:lnTo>
                <a:lnTo>
                  <a:pt x="612502" y="2906762"/>
                </a:lnTo>
                <a:lnTo>
                  <a:pt x="576036" y="2935886"/>
                </a:lnTo>
                <a:lnTo>
                  <a:pt x="540281" y="2965972"/>
                </a:lnTo>
                <a:lnTo>
                  <a:pt x="505255" y="2997003"/>
                </a:lnTo>
                <a:lnTo>
                  <a:pt x="470974" y="3028961"/>
                </a:lnTo>
                <a:lnTo>
                  <a:pt x="437453" y="3061827"/>
                </a:lnTo>
                <a:lnTo>
                  <a:pt x="404711" y="3095585"/>
                </a:lnTo>
                <a:lnTo>
                  <a:pt x="372762" y="3130217"/>
                </a:lnTo>
                <a:lnTo>
                  <a:pt x="341623" y="3165704"/>
                </a:lnTo>
                <a:lnTo>
                  <a:pt x="311312" y="3202029"/>
                </a:lnTo>
                <a:lnTo>
                  <a:pt x="281844" y="3239175"/>
                </a:lnTo>
                <a:lnTo>
                  <a:pt x="253236" y="3277123"/>
                </a:lnTo>
                <a:lnTo>
                  <a:pt x="225504" y="3315855"/>
                </a:lnTo>
                <a:lnTo>
                  <a:pt x="198664" y="3355355"/>
                </a:lnTo>
                <a:lnTo>
                  <a:pt x="172734" y="3395604"/>
                </a:lnTo>
                <a:lnTo>
                  <a:pt x="147730" y="3436584"/>
                </a:lnTo>
                <a:lnTo>
                  <a:pt x="123668" y="3478278"/>
                </a:lnTo>
                <a:lnTo>
                  <a:pt x="100564" y="3520668"/>
                </a:lnTo>
                <a:lnTo>
                  <a:pt x="78435" y="3563736"/>
                </a:lnTo>
                <a:lnTo>
                  <a:pt x="57298" y="3607465"/>
                </a:lnTo>
                <a:lnTo>
                  <a:pt x="37169" y="3651836"/>
                </a:lnTo>
                <a:lnTo>
                  <a:pt x="18064" y="3696832"/>
                </a:lnTo>
                <a:lnTo>
                  <a:pt x="0" y="3742435"/>
                </a:lnTo>
                <a:lnTo>
                  <a:pt x="3670300" y="3742435"/>
                </a:lnTo>
                <a:lnTo>
                  <a:pt x="36703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De</a:t>
            </a:r>
            <a:r>
              <a:rPr spc="-190" dirty="0"/>
              <a:t> </a:t>
            </a:r>
            <a:r>
              <a:rPr spc="-120" dirty="0"/>
              <a:t>Wegwijzer:</a:t>
            </a:r>
            <a:r>
              <a:rPr spc="-204" dirty="0"/>
              <a:t> </a:t>
            </a:r>
            <a:r>
              <a:rPr spc="-110" dirty="0"/>
              <a:t>een</a:t>
            </a:r>
            <a:r>
              <a:rPr spc="-185" dirty="0"/>
              <a:t> </a:t>
            </a:r>
            <a:r>
              <a:rPr spc="-50" dirty="0"/>
              <a:t>bruisende</a:t>
            </a:r>
            <a:r>
              <a:rPr spc="-170" dirty="0"/>
              <a:t> </a:t>
            </a:r>
            <a:r>
              <a:rPr spc="-30" dirty="0"/>
              <a:t>cultuurschool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7699" y="3230956"/>
            <a:ext cx="8657590" cy="1155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220"/>
              </a:lnSpc>
              <a:spcBef>
                <a:spcPts val="625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Nieuwbouw</a:t>
            </a:r>
            <a:r>
              <a:rPr sz="39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Trebuchet MS"/>
                <a:cs typeface="Trebuchet MS"/>
              </a:rPr>
              <a:t>Brede</a:t>
            </a:r>
            <a:r>
              <a:rPr sz="3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sz="3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9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35" dirty="0">
                <a:solidFill>
                  <a:srgbClr val="FFFFFF"/>
                </a:solidFill>
                <a:latin typeface="Trebuchet MS"/>
                <a:cs typeface="Trebuchet MS"/>
              </a:rPr>
              <a:t>Wegwijzer </a:t>
            </a:r>
            <a:r>
              <a:rPr sz="3900" spc="-145" dirty="0">
                <a:solidFill>
                  <a:srgbClr val="FFFFFF"/>
                </a:solidFill>
                <a:latin typeface="Trebuchet MS"/>
                <a:cs typeface="Trebuchet MS"/>
              </a:rPr>
              <a:t>Wijk</a:t>
            </a:r>
            <a:r>
              <a:rPr sz="39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25" dirty="0">
                <a:solidFill>
                  <a:srgbClr val="FFFFFF"/>
                </a:solidFill>
                <a:latin typeface="Trebuchet MS"/>
                <a:cs typeface="Trebuchet MS"/>
              </a:rPr>
              <a:t>bij</a:t>
            </a:r>
            <a:r>
              <a:rPr sz="39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Duurstede</a:t>
            </a:r>
            <a:endParaRPr sz="39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753099"/>
            <a:ext cx="12192000" cy="1104900"/>
            <a:chOff x="0" y="5753099"/>
            <a:chExt cx="12192000" cy="1104900"/>
          </a:xfrm>
        </p:grpSpPr>
        <p:sp>
          <p:nvSpPr>
            <p:cNvPr id="8" name="object 8"/>
            <p:cNvSpPr/>
            <p:nvPr/>
          </p:nvSpPr>
          <p:spPr>
            <a:xfrm>
              <a:off x="0" y="5753099"/>
              <a:ext cx="12192000" cy="1104900"/>
            </a:xfrm>
            <a:custGeom>
              <a:avLst/>
              <a:gdLst/>
              <a:ahLst/>
              <a:cxnLst/>
              <a:rect l="l" t="t" r="r" b="b"/>
              <a:pathLst>
                <a:path w="12192000" h="1104900">
                  <a:moveTo>
                    <a:pt x="12192000" y="0"/>
                  </a:moveTo>
                  <a:lnTo>
                    <a:pt x="0" y="0"/>
                  </a:lnTo>
                  <a:lnTo>
                    <a:pt x="0" y="1104899"/>
                  </a:lnTo>
                  <a:lnTo>
                    <a:pt x="12192000" y="11048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832" y="5859233"/>
              <a:ext cx="999172" cy="8627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420" y="6028385"/>
              <a:ext cx="2084705" cy="549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1428" y="6134074"/>
              <a:ext cx="1905507" cy="4339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750932" y="5608726"/>
            <a:ext cx="1393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223778"/>
                </a:solidFill>
                <a:latin typeface="Trebuchet MS"/>
                <a:cs typeface="Trebuchet MS"/>
              </a:rPr>
              <a:t>27</a:t>
            </a:r>
            <a:r>
              <a:rPr sz="1200" spc="-40" dirty="0">
                <a:solidFill>
                  <a:srgbClr val="223778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23778"/>
                </a:solidFill>
                <a:latin typeface="Trebuchet MS"/>
                <a:cs typeface="Trebuchet MS"/>
              </a:rPr>
              <a:t>januari</a:t>
            </a:r>
            <a:r>
              <a:rPr sz="1200" spc="-70" dirty="0">
                <a:solidFill>
                  <a:srgbClr val="223778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223778"/>
                </a:solidFill>
                <a:latin typeface="Trebuchet MS"/>
                <a:cs typeface="Trebuchet MS"/>
              </a:rPr>
              <a:t>2025</a:t>
            </a:r>
            <a:r>
              <a:rPr sz="1200" spc="-40" dirty="0">
                <a:solidFill>
                  <a:srgbClr val="223778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23778"/>
                </a:solidFill>
                <a:latin typeface="Trebuchet MS"/>
                <a:cs typeface="Trebuchet MS"/>
              </a:rPr>
              <a:t>met</a:t>
            </a:r>
            <a:endParaRPr sz="1200">
              <a:latin typeface="Trebuchet MS"/>
              <a:cs typeface="Trebuchet MS"/>
            </a:endParaRPr>
          </a:p>
          <a:p>
            <a:pPr marL="685165" marR="5080" indent="-3175">
              <a:lnSpc>
                <a:spcPct val="100000"/>
              </a:lnSpc>
            </a:pPr>
            <a:r>
              <a:rPr sz="1200" spc="-10" dirty="0">
                <a:solidFill>
                  <a:srgbClr val="223778"/>
                </a:solidFill>
                <a:latin typeface="Trebuchet MS"/>
                <a:cs typeface="Trebuchet MS"/>
              </a:rPr>
              <a:t>aanvulling </a:t>
            </a:r>
            <a:r>
              <a:rPr sz="1200" spc="45" dirty="0">
                <a:solidFill>
                  <a:srgbClr val="223778"/>
                </a:solidFill>
                <a:latin typeface="Trebuchet MS"/>
                <a:cs typeface="Trebuchet MS"/>
              </a:rPr>
              <a:t>03022025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2040" y="390096"/>
            <a:ext cx="1538434" cy="44333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655989" y="387248"/>
            <a:ext cx="882015" cy="262890"/>
          </a:xfrm>
          <a:custGeom>
            <a:avLst/>
            <a:gdLst/>
            <a:ahLst/>
            <a:cxnLst/>
            <a:rect l="l" t="t" r="r" b="b"/>
            <a:pathLst>
              <a:path w="882014" h="262890">
                <a:moveTo>
                  <a:pt x="195859" y="176911"/>
                </a:moveTo>
                <a:lnTo>
                  <a:pt x="194995" y="170815"/>
                </a:lnTo>
                <a:lnTo>
                  <a:pt x="193268" y="164744"/>
                </a:lnTo>
                <a:lnTo>
                  <a:pt x="191820" y="159067"/>
                </a:lnTo>
                <a:lnTo>
                  <a:pt x="183095" y="143268"/>
                </a:lnTo>
                <a:lnTo>
                  <a:pt x="182714" y="142659"/>
                </a:lnTo>
                <a:lnTo>
                  <a:pt x="161429" y="123177"/>
                </a:lnTo>
                <a:lnTo>
                  <a:pt x="161429" y="178117"/>
                </a:lnTo>
                <a:lnTo>
                  <a:pt x="161429" y="189064"/>
                </a:lnTo>
                <a:lnTo>
                  <a:pt x="160388" y="194525"/>
                </a:lnTo>
                <a:lnTo>
                  <a:pt x="156235" y="204673"/>
                </a:lnTo>
                <a:lnTo>
                  <a:pt x="153644" y="209130"/>
                </a:lnTo>
                <a:lnTo>
                  <a:pt x="149834" y="212979"/>
                </a:lnTo>
                <a:lnTo>
                  <a:pt x="146202" y="216827"/>
                </a:lnTo>
                <a:lnTo>
                  <a:pt x="142049" y="219862"/>
                </a:lnTo>
                <a:lnTo>
                  <a:pt x="137210" y="222084"/>
                </a:lnTo>
                <a:lnTo>
                  <a:pt x="132537" y="224320"/>
                </a:lnTo>
                <a:lnTo>
                  <a:pt x="127342" y="225526"/>
                </a:lnTo>
                <a:lnTo>
                  <a:pt x="33223" y="225526"/>
                </a:lnTo>
                <a:lnTo>
                  <a:pt x="33223" y="143268"/>
                </a:lnTo>
                <a:lnTo>
                  <a:pt x="33566" y="143471"/>
                </a:lnTo>
                <a:lnTo>
                  <a:pt x="127863" y="143471"/>
                </a:lnTo>
                <a:lnTo>
                  <a:pt x="132880" y="144487"/>
                </a:lnTo>
                <a:lnTo>
                  <a:pt x="137731" y="146710"/>
                </a:lnTo>
                <a:lnTo>
                  <a:pt x="142405" y="148742"/>
                </a:lnTo>
                <a:lnTo>
                  <a:pt x="161429" y="178117"/>
                </a:lnTo>
                <a:lnTo>
                  <a:pt x="161429" y="123177"/>
                </a:lnTo>
                <a:lnTo>
                  <a:pt x="160045" y="122389"/>
                </a:lnTo>
                <a:lnTo>
                  <a:pt x="165049" y="117576"/>
                </a:lnTo>
                <a:lnTo>
                  <a:pt x="169418" y="112242"/>
                </a:lnTo>
                <a:lnTo>
                  <a:pt x="182181" y="72555"/>
                </a:lnTo>
                <a:lnTo>
                  <a:pt x="182194" y="72351"/>
                </a:lnTo>
                <a:lnTo>
                  <a:pt x="170446" y="33096"/>
                </a:lnTo>
                <a:lnTo>
                  <a:pt x="148285" y="12814"/>
                </a:lnTo>
                <a:lnTo>
                  <a:pt x="148285" y="72555"/>
                </a:lnTo>
                <a:lnTo>
                  <a:pt x="148285" y="77825"/>
                </a:lnTo>
                <a:lnTo>
                  <a:pt x="125437" y="107810"/>
                </a:lnTo>
                <a:lnTo>
                  <a:pt x="120764" y="109639"/>
                </a:lnTo>
                <a:lnTo>
                  <a:pt x="115747" y="110642"/>
                </a:lnTo>
                <a:lnTo>
                  <a:pt x="33566" y="110642"/>
                </a:lnTo>
                <a:lnTo>
                  <a:pt x="33566" y="36080"/>
                </a:lnTo>
                <a:lnTo>
                  <a:pt x="116268" y="36080"/>
                </a:lnTo>
                <a:lnTo>
                  <a:pt x="121119" y="36893"/>
                </a:lnTo>
                <a:lnTo>
                  <a:pt x="125869" y="38747"/>
                </a:lnTo>
                <a:lnTo>
                  <a:pt x="130289" y="40335"/>
                </a:lnTo>
                <a:lnTo>
                  <a:pt x="147764" y="67068"/>
                </a:lnTo>
                <a:lnTo>
                  <a:pt x="147764" y="72351"/>
                </a:lnTo>
                <a:lnTo>
                  <a:pt x="148285" y="72555"/>
                </a:lnTo>
                <a:lnTo>
                  <a:pt x="148285" y="12814"/>
                </a:lnTo>
                <a:lnTo>
                  <a:pt x="111086" y="3060"/>
                </a:lnTo>
                <a:lnTo>
                  <a:pt x="2768" y="3060"/>
                </a:lnTo>
                <a:lnTo>
                  <a:pt x="0" y="5892"/>
                </a:lnTo>
                <a:lnTo>
                  <a:pt x="0" y="253288"/>
                </a:lnTo>
                <a:lnTo>
                  <a:pt x="863" y="255320"/>
                </a:lnTo>
                <a:lnTo>
                  <a:pt x="2247" y="256540"/>
                </a:lnTo>
                <a:lnTo>
                  <a:pt x="3797" y="257746"/>
                </a:lnTo>
                <a:lnTo>
                  <a:pt x="5880" y="258356"/>
                </a:lnTo>
                <a:lnTo>
                  <a:pt x="122669" y="258356"/>
                </a:lnTo>
                <a:lnTo>
                  <a:pt x="164007" y="245135"/>
                </a:lnTo>
                <a:lnTo>
                  <a:pt x="190157" y="211963"/>
                </a:lnTo>
                <a:lnTo>
                  <a:pt x="195859" y="183388"/>
                </a:lnTo>
                <a:lnTo>
                  <a:pt x="195859" y="176911"/>
                </a:lnTo>
                <a:close/>
              </a:path>
              <a:path w="882014" h="262890">
                <a:moveTo>
                  <a:pt x="411111" y="227761"/>
                </a:moveTo>
                <a:lnTo>
                  <a:pt x="408343" y="225120"/>
                </a:lnTo>
                <a:lnTo>
                  <a:pt x="260921" y="225120"/>
                </a:lnTo>
                <a:lnTo>
                  <a:pt x="260921" y="140639"/>
                </a:lnTo>
                <a:lnTo>
                  <a:pt x="374599" y="140639"/>
                </a:lnTo>
                <a:lnTo>
                  <a:pt x="376682" y="139827"/>
                </a:lnTo>
                <a:lnTo>
                  <a:pt x="379107" y="136588"/>
                </a:lnTo>
                <a:lnTo>
                  <a:pt x="379793" y="134747"/>
                </a:lnTo>
                <a:lnTo>
                  <a:pt x="379793" y="112268"/>
                </a:lnTo>
                <a:lnTo>
                  <a:pt x="378929" y="110248"/>
                </a:lnTo>
                <a:lnTo>
                  <a:pt x="376161" y="107810"/>
                </a:lnTo>
                <a:lnTo>
                  <a:pt x="374256" y="107200"/>
                </a:lnTo>
                <a:lnTo>
                  <a:pt x="260921" y="107200"/>
                </a:lnTo>
                <a:lnTo>
                  <a:pt x="260921" y="36487"/>
                </a:lnTo>
                <a:lnTo>
                  <a:pt x="405231" y="36487"/>
                </a:lnTo>
                <a:lnTo>
                  <a:pt x="407301" y="35661"/>
                </a:lnTo>
                <a:lnTo>
                  <a:pt x="410248" y="32423"/>
                </a:lnTo>
                <a:lnTo>
                  <a:pt x="410768" y="30619"/>
                </a:lnTo>
                <a:lnTo>
                  <a:pt x="410768" y="5892"/>
                </a:lnTo>
                <a:lnTo>
                  <a:pt x="408165" y="3060"/>
                </a:lnTo>
                <a:lnTo>
                  <a:pt x="402805" y="3060"/>
                </a:lnTo>
                <a:lnTo>
                  <a:pt x="229438" y="3060"/>
                </a:lnTo>
                <a:lnTo>
                  <a:pt x="227012" y="5689"/>
                </a:lnTo>
                <a:lnTo>
                  <a:pt x="227012" y="255930"/>
                </a:lnTo>
                <a:lnTo>
                  <a:pt x="229438" y="258356"/>
                </a:lnTo>
                <a:lnTo>
                  <a:pt x="408520" y="258356"/>
                </a:lnTo>
                <a:lnTo>
                  <a:pt x="411111" y="255930"/>
                </a:lnTo>
                <a:lnTo>
                  <a:pt x="411111" y="227761"/>
                </a:lnTo>
                <a:close/>
              </a:path>
              <a:path w="882014" h="262890">
                <a:moveTo>
                  <a:pt x="633971" y="93014"/>
                </a:moveTo>
                <a:lnTo>
                  <a:pt x="627570" y="53098"/>
                </a:lnTo>
                <a:lnTo>
                  <a:pt x="617588" y="36080"/>
                </a:lnTo>
                <a:lnTo>
                  <a:pt x="615238" y="32981"/>
                </a:lnTo>
                <a:lnTo>
                  <a:pt x="609917" y="27178"/>
                </a:lnTo>
                <a:lnTo>
                  <a:pt x="604113" y="21844"/>
                </a:lnTo>
                <a:lnTo>
                  <a:pt x="600227" y="18948"/>
                </a:lnTo>
                <a:lnTo>
                  <a:pt x="600227" y="78232"/>
                </a:lnTo>
                <a:lnTo>
                  <a:pt x="600227" y="90982"/>
                </a:lnTo>
                <a:lnTo>
                  <a:pt x="599020" y="97066"/>
                </a:lnTo>
                <a:lnTo>
                  <a:pt x="596430" y="102933"/>
                </a:lnTo>
                <a:lnTo>
                  <a:pt x="594004" y="108623"/>
                </a:lnTo>
                <a:lnTo>
                  <a:pt x="558355" y="133146"/>
                </a:lnTo>
                <a:lnTo>
                  <a:pt x="475996" y="133146"/>
                </a:lnTo>
                <a:lnTo>
                  <a:pt x="475996" y="36080"/>
                </a:lnTo>
                <a:lnTo>
                  <a:pt x="557847" y="36080"/>
                </a:lnTo>
                <a:lnTo>
                  <a:pt x="594004" y="60388"/>
                </a:lnTo>
                <a:lnTo>
                  <a:pt x="596430" y="66281"/>
                </a:lnTo>
                <a:lnTo>
                  <a:pt x="599020" y="72148"/>
                </a:lnTo>
                <a:lnTo>
                  <a:pt x="600227" y="78232"/>
                </a:lnTo>
                <a:lnTo>
                  <a:pt x="600227" y="18948"/>
                </a:lnTo>
                <a:lnTo>
                  <a:pt x="559650" y="3467"/>
                </a:lnTo>
                <a:lnTo>
                  <a:pt x="550926" y="3060"/>
                </a:lnTo>
                <a:lnTo>
                  <a:pt x="444512" y="3060"/>
                </a:lnTo>
                <a:lnTo>
                  <a:pt x="442087" y="5892"/>
                </a:lnTo>
                <a:lnTo>
                  <a:pt x="442087" y="255727"/>
                </a:lnTo>
                <a:lnTo>
                  <a:pt x="444512" y="258152"/>
                </a:lnTo>
                <a:lnTo>
                  <a:pt x="473227" y="258152"/>
                </a:lnTo>
                <a:lnTo>
                  <a:pt x="475996" y="255727"/>
                </a:lnTo>
                <a:lnTo>
                  <a:pt x="475996" y="165569"/>
                </a:lnTo>
                <a:lnTo>
                  <a:pt x="555078" y="165569"/>
                </a:lnTo>
                <a:lnTo>
                  <a:pt x="599363" y="256540"/>
                </a:lnTo>
                <a:lnTo>
                  <a:pt x="602132" y="258559"/>
                </a:lnTo>
                <a:lnTo>
                  <a:pt x="631202" y="258559"/>
                </a:lnTo>
                <a:lnTo>
                  <a:pt x="633450" y="256933"/>
                </a:lnTo>
                <a:lnTo>
                  <a:pt x="633450" y="251066"/>
                </a:lnTo>
                <a:lnTo>
                  <a:pt x="590981" y="165569"/>
                </a:lnTo>
                <a:lnTo>
                  <a:pt x="587260" y="158051"/>
                </a:lnTo>
                <a:lnTo>
                  <a:pt x="617740" y="133146"/>
                </a:lnTo>
                <a:lnTo>
                  <a:pt x="632587" y="100723"/>
                </a:lnTo>
                <a:lnTo>
                  <a:pt x="633971" y="93014"/>
                </a:lnTo>
                <a:close/>
              </a:path>
              <a:path w="882014" h="262890">
                <a:moveTo>
                  <a:pt x="881583" y="150964"/>
                </a:moveTo>
                <a:lnTo>
                  <a:pt x="880719" y="149148"/>
                </a:lnTo>
                <a:lnTo>
                  <a:pt x="877430" y="146304"/>
                </a:lnTo>
                <a:lnTo>
                  <a:pt x="875525" y="145707"/>
                </a:lnTo>
                <a:lnTo>
                  <a:pt x="850430" y="145707"/>
                </a:lnTo>
                <a:lnTo>
                  <a:pt x="847839" y="148132"/>
                </a:lnTo>
                <a:lnTo>
                  <a:pt x="847839" y="153200"/>
                </a:lnTo>
                <a:lnTo>
                  <a:pt x="847318" y="153403"/>
                </a:lnTo>
                <a:lnTo>
                  <a:pt x="847318" y="215404"/>
                </a:lnTo>
                <a:lnTo>
                  <a:pt x="821359" y="224929"/>
                </a:lnTo>
                <a:lnTo>
                  <a:pt x="808647" y="227939"/>
                </a:lnTo>
                <a:lnTo>
                  <a:pt x="795934" y="228968"/>
                </a:lnTo>
                <a:lnTo>
                  <a:pt x="786041" y="228511"/>
                </a:lnTo>
                <a:lnTo>
                  <a:pt x="749020" y="217335"/>
                </a:lnTo>
                <a:lnTo>
                  <a:pt x="714070" y="186448"/>
                </a:lnTo>
                <a:lnTo>
                  <a:pt x="698969" y="151269"/>
                </a:lnTo>
                <a:lnTo>
                  <a:pt x="696950" y="131508"/>
                </a:lnTo>
                <a:lnTo>
                  <a:pt x="697420" y="122021"/>
                </a:lnTo>
                <a:lnTo>
                  <a:pt x="713778" y="78041"/>
                </a:lnTo>
                <a:lnTo>
                  <a:pt x="749046" y="46164"/>
                </a:lnTo>
                <a:lnTo>
                  <a:pt x="787654" y="34150"/>
                </a:lnTo>
                <a:lnTo>
                  <a:pt x="798347" y="33655"/>
                </a:lnTo>
                <a:lnTo>
                  <a:pt x="806551" y="33959"/>
                </a:lnTo>
                <a:lnTo>
                  <a:pt x="844181" y="44615"/>
                </a:lnTo>
                <a:lnTo>
                  <a:pt x="862025" y="55118"/>
                </a:lnTo>
                <a:lnTo>
                  <a:pt x="865657" y="55118"/>
                </a:lnTo>
                <a:lnTo>
                  <a:pt x="867740" y="53911"/>
                </a:lnTo>
                <a:lnTo>
                  <a:pt x="879157" y="35877"/>
                </a:lnTo>
                <a:lnTo>
                  <a:pt x="880198" y="34874"/>
                </a:lnTo>
                <a:lnTo>
                  <a:pt x="848664" y="10071"/>
                </a:lnTo>
                <a:lnTo>
                  <a:pt x="807986" y="419"/>
                </a:lnTo>
                <a:lnTo>
                  <a:pt x="797318" y="0"/>
                </a:lnTo>
                <a:lnTo>
                  <a:pt x="788073" y="279"/>
                </a:lnTo>
                <a:lnTo>
                  <a:pt x="744994" y="10439"/>
                </a:lnTo>
                <a:lnTo>
                  <a:pt x="708761" y="32867"/>
                </a:lnTo>
                <a:lnTo>
                  <a:pt x="677583" y="72898"/>
                </a:lnTo>
                <a:lnTo>
                  <a:pt x="664641" y="113525"/>
                </a:lnTo>
                <a:lnTo>
                  <a:pt x="663384" y="131305"/>
                </a:lnTo>
                <a:lnTo>
                  <a:pt x="663702" y="140347"/>
                </a:lnTo>
                <a:lnTo>
                  <a:pt x="673938" y="182499"/>
                </a:lnTo>
                <a:lnTo>
                  <a:pt x="702487" y="224116"/>
                </a:lnTo>
                <a:lnTo>
                  <a:pt x="737120" y="248602"/>
                </a:lnTo>
                <a:lnTo>
                  <a:pt x="779018" y="261213"/>
                </a:lnTo>
                <a:lnTo>
                  <a:pt x="797318" y="262407"/>
                </a:lnTo>
                <a:lnTo>
                  <a:pt x="808545" y="262026"/>
                </a:lnTo>
                <a:lnTo>
                  <a:pt x="849744" y="252603"/>
                </a:lnTo>
                <a:lnTo>
                  <a:pt x="881405" y="232829"/>
                </a:lnTo>
                <a:lnTo>
                  <a:pt x="881583" y="150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1411" y="14433"/>
            <a:ext cx="872490" cy="854710"/>
            <a:chOff x="21411" y="14433"/>
            <a:chExt cx="872490" cy="854710"/>
          </a:xfrm>
        </p:grpSpPr>
        <p:sp>
          <p:nvSpPr>
            <p:cNvPr id="16" name="object 16"/>
            <p:cNvSpPr/>
            <p:nvPr/>
          </p:nvSpPr>
          <p:spPr>
            <a:xfrm>
              <a:off x="21411" y="14433"/>
              <a:ext cx="872490" cy="854710"/>
            </a:xfrm>
            <a:custGeom>
              <a:avLst/>
              <a:gdLst/>
              <a:ahLst/>
              <a:cxnLst/>
              <a:rect l="l" t="t" r="r" b="b"/>
              <a:pathLst>
                <a:path w="872490" h="854710">
                  <a:moveTo>
                    <a:pt x="872056" y="0"/>
                  </a:moveTo>
                  <a:lnTo>
                    <a:pt x="0" y="0"/>
                  </a:lnTo>
                  <a:lnTo>
                    <a:pt x="0" y="854659"/>
                  </a:lnTo>
                  <a:lnTo>
                    <a:pt x="872056" y="854659"/>
                  </a:lnTo>
                  <a:lnTo>
                    <a:pt x="872056" y="0"/>
                  </a:lnTo>
                  <a:close/>
                </a:path>
              </a:pathLst>
            </a:custGeom>
            <a:solidFill>
              <a:srgbClr val="013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701" y="225970"/>
              <a:ext cx="650875" cy="417830"/>
            </a:xfrm>
            <a:custGeom>
              <a:avLst/>
              <a:gdLst/>
              <a:ahLst/>
              <a:cxnLst/>
              <a:rect l="l" t="t" r="r" b="b"/>
              <a:pathLst>
                <a:path w="650875" h="417830">
                  <a:moveTo>
                    <a:pt x="272288" y="0"/>
                  </a:moveTo>
                  <a:lnTo>
                    <a:pt x="240144" y="18745"/>
                  </a:lnTo>
                  <a:lnTo>
                    <a:pt x="214972" y="45542"/>
                  </a:lnTo>
                  <a:lnTo>
                    <a:pt x="198564" y="78651"/>
                  </a:lnTo>
                  <a:lnTo>
                    <a:pt x="192697" y="116306"/>
                  </a:lnTo>
                  <a:lnTo>
                    <a:pt x="192697" y="165747"/>
                  </a:lnTo>
                  <a:lnTo>
                    <a:pt x="128181" y="165747"/>
                  </a:lnTo>
                  <a:lnTo>
                    <a:pt x="89750" y="171488"/>
                  </a:lnTo>
                  <a:lnTo>
                    <a:pt x="55981" y="187579"/>
                  </a:lnTo>
                  <a:lnTo>
                    <a:pt x="28638" y="212255"/>
                  </a:lnTo>
                  <a:lnTo>
                    <a:pt x="9512" y="243763"/>
                  </a:lnTo>
                  <a:lnTo>
                    <a:pt x="272288" y="243763"/>
                  </a:lnTo>
                  <a:lnTo>
                    <a:pt x="272288" y="0"/>
                  </a:lnTo>
                  <a:close/>
                </a:path>
                <a:path w="650875" h="417830">
                  <a:moveTo>
                    <a:pt x="272491" y="339394"/>
                  </a:moveTo>
                  <a:lnTo>
                    <a:pt x="128397" y="339394"/>
                  </a:lnTo>
                  <a:lnTo>
                    <a:pt x="109435" y="335622"/>
                  </a:lnTo>
                  <a:lnTo>
                    <a:pt x="93916" y="325361"/>
                  </a:lnTo>
                  <a:lnTo>
                    <a:pt x="83451" y="310159"/>
                  </a:lnTo>
                  <a:lnTo>
                    <a:pt x="79603" y="291566"/>
                  </a:lnTo>
                  <a:lnTo>
                    <a:pt x="79603" y="285292"/>
                  </a:lnTo>
                  <a:lnTo>
                    <a:pt x="80848" y="279222"/>
                  </a:lnTo>
                  <a:lnTo>
                    <a:pt x="83108" y="273748"/>
                  </a:lnTo>
                  <a:lnTo>
                    <a:pt x="1244" y="273748"/>
                  </a:lnTo>
                  <a:lnTo>
                    <a:pt x="0" y="285496"/>
                  </a:lnTo>
                  <a:lnTo>
                    <a:pt x="0" y="291566"/>
                  </a:lnTo>
                  <a:lnTo>
                    <a:pt x="10121" y="340474"/>
                  </a:lnTo>
                  <a:lnTo>
                    <a:pt x="37693" y="380479"/>
                  </a:lnTo>
                  <a:lnTo>
                    <a:pt x="78511" y="407492"/>
                  </a:lnTo>
                  <a:lnTo>
                    <a:pt x="128397" y="417410"/>
                  </a:lnTo>
                  <a:lnTo>
                    <a:pt x="272491" y="417410"/>
                  </a:lnTo>
                  <a:lnTo>
                    <a:pt x="272491" y="339394"/>
                  </a:lnTo>
                  <a:close/>
                </a:path>
                <a:path w="650875" h="417830">
                  <a:moveTo>
                    <a:pt x="650849" y="291769"/>
                  </a:moveTo>
                  <a:lnTo>
                    <a:pt x="647420" y="262788"/>
                  </a:lnTo>
                  <a:lnTo>
                    <a:pt x="637616" y="236232"/>
                  </a:lnTo>
                  <a:lnTo>
                    <a:pt x="622236" y="212813"/>
                  </a:lnTo>
                  <a:lnTo>
                    <a:pt x="602056" y="193090"/>
                  </a:lnTo>
                  <a:lnTo>
                    <a:pt x="611936" y="177253"/>
                  </a:lnTo>
                  <a:lnTo>
                    <a:pt x="619340" y="159969"/>
                  </a:lnTo>
                  <a:lnTo>
                    <a:pt x="624014" y="141465"/>
                  </a:lnTo>
                  <a:lnTo>
                    <a:pt x="625627" y="121970"/>
                  </a:lnTo>
                  <a:lnTo>
                    <a:pt x="615835" y="74536"/>
                  </a:lnTo>
                  <a:lnTo>
                    <a:pt x="589140" y="35763"/>
                  </a:lnTo>
                  <a:lnTo>
                    <a:pt x="549567" y="9601"/>
                  </a:lnTo>
                  <a:lnTo>
                    <a:pt x="501167" y="0"/>
                  </a:lnTo>
                  <a:lnTo>
                    <a:pt x="363054" y="0"/>
                  </a:lnTo>
                  <a:lnTo>
                    <a:pt x="363054" y="78003"/>
                  </a:lnTo>
                  <a:lnTo>
                    <a:pt x="501167" y="78003"/>
                  </a:lnTo>
                  <a:lnTo>
                    <a:pt x="518553" y="81457"/>
                  </a:lnTo>
                  <a:lnTo>
                    <a:pt x="532828" y="90868"/>
                  </a:lnTo>
                  <a:lnTo>
                    <a:pt x="542480" y="104851"/>
                  </a:lnTo>
                  <a:lnTo>
                    <a:pt x="546036" y="121970"/>
                  </a:lnTo>
                  <a:lnTo>
                    <a:pt x="542518" y="139103"/>
                  </a:lnTo>
                  <a:lnTo>
                    <a:pt x="532904" y="153085"/>
                  </a:lnTo>
                  <a:lnTo>
                    <a:pt x="518642" y="162496"/>
                  </a:lnTo>
                  <a:lnTo>
                    <a:pt x="501167" y="165950"/>
                  </a:lnTo>
                  <a:lnTo>
                    <a:pt x="473049" y="165950"/>
                  </a:lnTo>
                  <a:lnTo>
                    <a:pt x="473049" y="243954"/>
                  </a:lnTo>
                  <a:lnTo>
                    <a:pt x="522262" y="243954"/>
                  </a:lnTo>
                  <a:lnTo>
                    <a:pt x="567194" y="273189"/>
                  </a:lnTo>
                  <a:lnTo>
                    <a:pt x="571042" y="291769"/>
                  </a:lnTo>
                  <a:lnTo>
                    <a:pt x="567194" y="310362"/>
                  </a:lnTo>
                  <a:lnTo>
                    <a:pt x="556729" y="325564"/>
                  </a:lnTo>
                  <a:lnTo>
                    <a:pt x="541223" y="335826"/>
                  </a:lnTo>
                  <a:lnTo>
                    <a:pt x="522262" y="339598"/>
                  </a:lnTo>
                  <a:lnTo>
                    <a:pt x="442645" y="339598"/>
                  </a:lnTo>
                  <a:lnTo>
                    <a:pt x="442645" y="165950"/>
                  </a:lnTo>
                  <a:lnTo>
                    <a:pt x="363258" y="165950"/>
                  </a:lnTo>
                  <a:lnTo>
                    <a:pt x="363258" y="417614"/>
                  </a:lnTo>
                  <a:lnTo>
                    <a:pt x="522452" y="417614"/>
                  </a:lnTo>
                  <a:lnTo>
                    <a:pt x="572350" y="407695"/>
                  </a:lnTo>
                  <a:lnTo>
                    <a:pt x="613168" y="380682"/>
                  </a:lnTo>
                  <a:lnTo>
                    <a:pt x="640740" y="340677"/>
                  </a:lnTo>
                  <a:lnTo>
                    <a:pt x="650849" y="291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386" y="0"/>
            <a:ext cx="970927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6509"/>
            <a:ext cx="12191999" cy="6225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94" y="0"/>
            <a:ext cx="1151636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351" y="331927"/>
            <a:ext cx="10620648" cy="61941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951" y="418655"/>
            <a:ext cx="8525927" cy="5821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8842" y="540796"/>
            <a:ext cx="8422127" cy="5753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1418" y="448022"/>
            <a:ext cx="8460901" cy="6184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147" y="607411"/>
            <a:ext cx="8541824" cy="5896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</Words>
  <Application>Microsoft Office PowerPoint</Application>
  <PresentationFormat>Breedbeeld</PresentationFormat>
  <Paragraphs>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Calibri</vt:lpstr>
      <vt:lpstr>Trebuchet MS</vt:lpstr>
      <vt:lpstr>Office Theme</vt:lpstr>
      <vt:lpstr>De Wegwijzer: een bruisende cultuurschool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Laurens van Verseveld | Contentio</dc:creator>
  <cp:lastModifiedBy>Thijs van den Brink</cp:lastModifiedBy>
  <cp:revision>1</cp:revision>
  <dcterms:created xsi:type="dcterms:W3CDTF">2025-03-05T18:28:29Z</dcterms:created>
  <dcterms:modified xsi:type="dcterms:W3CDTF">2025-07-21T12:24:20Z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2025-02-03T00:00:00Z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2025-03-05T00:00:00Z</vt:filetime>
  </property>
  <property fmtid="{D5CDD505-2E9C-101B-9397-08002B2CF9AE}" pid="5" name="Producer">
    <vt:lpwstr>Microsoft® PowerPoint® voor Microsoft 365</vt:lpwstr>
  </property>
</Properties>
</file>