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5"/>
  </p:notesMasterIdLst>
  <p:handoutMasterIdLst>
    <p:handoutMasterId r:id="rId26"/>
  </p:handoutMasterIdLst>
  <p:sldIdLst>
    <p:sldId id="256" r:id="rId6"/>
    <p:sldId id="257" r:id="rId7"/>
    <p:sldId id="276" r:id="rId8"/>
    <p:sldId id="259" r:id="rId9"/>
    <p:sldId id="260" r:id="rId10"/>
    <p:sldId id="261" r:id="rId11"/>
    <p:sldId id="262" r:id="rId12"/>
    <p:sldId id="264" r:id="rId13"/>
    <p:sldId id="263" r:id="rId14"/>
    <p:sldId id="265" r:id="rId15"/>
    <p:sldId id="266" r:id="rId16"/>
    <p:sldId id="267" r:id="rId17"/>
    <p:sldId id="275" r:id="rId18"/>
    <p:sldId id="277" r:id="rId19"/>
    <p:sldId id="273" r:id="rId20"/>
    <p:sldId id="271" r:id="rId21"/>
    <p:sldId id="274" r:id="rId22"/>
    <p:sldId id="272" r:id="rId23"/>
    <p:sldId id="270" r:id="rId24"/>
  </p:sldIdLst>
  <p:sldSz cx="9144000" cy="6858000" type="screen4x3"/>
  <p:notesSz cx="7053263" cy="10186988"/>
  <p:defaultTextStyle>
    <a:defPPr>
      <a:defRPr lang="nl-NL"/>
    </a:defPPr>
    <a:lvl1pPr algn="l" rtl="0" eaLnBrk="0" fontAlgn="base" hangingPunct="0">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ndara" panose="020E0502030303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ndara" panose="020E0502030303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ndara" panose="020E0502030303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ndara" panose="020E0502030303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48A2A8-9559-0976-0029-762875576464}" v="915" dt="2021-09-08T11:15:26.768"/>
    <p1510:client id="{4BC4545F-EEC3-7153-EA27-676FDF4E2F45}" v="281" dt="2022-09-06T13:17:59.841"/>
    <p1510:client id="{6AC0C4C7-E105-9C86-9578-17C3A34D261D}" v="5" dt="2021-09-08T11:24:33.138"/>
    <p1510:client id="{A0AAD9AD-F3FE-934B-A5C7-9358CD648D1C}" v="483" dt="2022-09-01T13:51:02.805"/>
    <p1510:client id="{B225DCDB-DEFC-BABB-818F-5BEA52B1116B}" v="1" dt="2021-09-07T19:14:05.88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3250" autoAdjust="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oen van Zuilen | Farelschool" userId="S::jeroen.vanzuilen@prohles.nl::ede8429c-ba54-442d-b857-358d715028ab" providerId="AD" clId="Web-{6AC0C4C7-E105-9C86-9578-17C3A34D261D}"/>
    <pc:docChg chg="addSld sldOrd addMainMaster">
      <pc:chgData name="Jeroen van Zuilen | Farelschool" userId="S::jeroen.vanzuilen@prohles.nl::ede8429c-ba54-442d-b857-358d715028ab" providerId="AD" clId="Web-{6AC0C4C7-E105-9C86-9578-17C3A34D261D}" dt="2021-09-08T11:24:33.138" v="4"/>
      <pc:docMkLst>
        <pc:docMk/>
      </pc:docMkLst>
      <pc:sldChg chg="add ord">
        <pc:chgData name="Jeroen van Zuilen | Farelschool" userId="S::jeroen.vanzuilen@prohles.nl::ede8429c-ba54-442d-b857-358d715028ab" providerId="AD" clId="Web-{6AC0C4C7-E105-9C86-9578-17C3A34D261D}" dt="2021-09-08T11:24:33.138" v="4"/>
        <pc:sldMkLst>
          <pc:docMk/>
          <pc:sldMk cId="3547905168" sldId="277"/>
        </pc:sldMkLst>
      </pc:sldChg>
      <pc:sldMasterChg chg="add addSldLayout">
        <pc:chgData name="Jeroen van Zuilen | Farelschool" userId="S::jeroen.vanzuilen@prohles.nl::ede8429c-ba54-442d-b857-358d715028ab" providerId="AD" clId="Web-{6AC0C4C7-E105-9C86-9578-17C3A34D261D}" dt="2021-09-08T11:24:14.185" v="0"/>
        <pc:sldMasterMkLst>
          <pc:docMk/>
          <pc:sldMasterMk cId="3651209819" sldId="2147483648"/>
        </pc:sldMasterMkLst>
        <pc:sldLayoutChg chg="add">
          <pc:chgData name="Jeroen van Zuilen | Farelschool" userId="S::jeroen.vanzuilen@prohles.nl::ede8429c-ba54-442d-b857-358d715028ab" providerId="AD" clId="Web-{6AC0C4C7-E105-9C86-9578-17C3A34D261D}" dt="2021-09-08T11:24:14.185" v="0"/>
          <pc:sldLayoutMkLst>
            <pc:docMk/>
            <pc:sldMasterMk cId="3651209819" sldId="2147483648"/>
            <pc:sldLayoutMk cId="1520488102" sldId="2147483649"/>
          </pc:sldLayoutMkLst>
        </pc:sldLayoutChg>
        <pc:sldLayoutChg chg="add">
          <pc:chgData name="Jeroen van Zuilen | Farelschool" userId="S::jeroen.vanzuilen@prohles.nl::ede8429c-ba54-442d-b857-358d715028ab" providerId="AD" clId="Web-{6AC0C4C7-E105-9C86-9578-17C3A34D261D}" dt="2021-09-08T11:24:14.185" v="0"/>
          <pc:sldLayoutMkLst>
            <pc:docMk/>
            <pc:sldMasterMk cId="3651209819" sldId="2147483648"/>
            <pc:sldLayoutMk cId="2730227246" sldId="2147483650"/>
          </pc:sldLayoutMkLst>
        </pc:sldLayoutChg>
        <pc:sldLayoutChg chg="add">
          <pc:chgData name="Jeroen van Zuilen | Farelschool" userId="S::jeroen.vanzuilen@prohles.nl::ede8429c-ba54-442d-b857-358d715028ab" providerId="AD" clId="Web-{6AC0C4C7-E105-9C86-9578-17C3A34D261D}" dt="2021-09-08T11:24:14.185" v="0"/>
          <pc:sldLayoutMkLst>
            <pc:docMk/>
            <pc:sldMasterMk cId="3651209819" sldId="2147483648"/>
            <pc:sldLayoutMk cId="645527472" sldId="2147483651"/>
          </pc:sldLayoutMkLst>
        </pc:sldLayoutChg>
        <pc:sldLayoutChg chg="add">
          <pc:chgData name="Jeroen van Zuilen | Farelschool" userId="S::jeroen.vanzuilen@prohles.nl::ede8429c-ba54-442d-b857-358d715028ab" providerId="AD" clId="Web-{6AC0C4C7-E105-9C86-9578-17C3A34D261D}" dt="2021-09-08T11:24:14.185" v="0"/>
          <pc:sldLayoutMkLst>
            <pc:docMk/>
            <pc:sldMasterMk cId="3651209819" sldId="2147483648"/>
            <pc:sldLayoutMk cId="4140886596" sldId="2147483652"/>
          </pc:sldLayoutMkLst>
        </pc:sldLayoutChg>
        <pc:sldLayoutChg chg="add">
          <pc:chgData name="Jeroen van Zuilen | Farelschool" userId="S::jeroen.vanzuilen@prohles.nl::ede8429c-ba54-442d-b857-358d715028ab" providerId="AD" clId="Web-{6AC0C4C7-E105-9C86-9578-17C3A34D261D}" dt="2021-09-08T11:24:14.185" v="0"/>
          <pc:sldLayoutMkLst>
            <pc:docMk/>
            <pc:sldMasterMk cId="3651209819" sldId="2147483648"/>
            <pc:sldLayoutMk cId="2444810369" sldId="2147483653"/>
          </pc:sldLayoutMkLst>
        </pc:sldLayoutChg>
        <pc:sldLayoutChg chg="add">
          <pc:chgData name="Jeroen van Zuilen | Farelschool" userId="S::jeroen.vanzuilen@prohles.nl::ede8429c-ba54-442d-b857-358d715028ab" providerId="AD" clId="Web-{6AC0C4C7-E105-9C86-9578-17C3A34D261D}" dt="2021-09-08T11:24:14.185" v="0"/>
          <pc:sldLayoutMkLst>
            <pc:docMk/>
            <pc:sldMasterMk cId="3651209819" sldId="2147483648"/>
            <pc:sldLayoutMk cId="3066174482" sldId="2147483654"/>
          </pc:sldLayoutMkLst>
        </pc:sldLayoutChg>
        <pc:sldLayoutChg chg="add">
          <pc:chgData name="Jeroen van Zuilen | Farelschool" userId="S::jeroen.vanzuilen@prohles.nl::ede8429c-ba54-442d-b857-358d715028ab" providerId="AD" clId="Web-{6AC0C4C7-E105-9C86-9578-17C3A34D261D}" dt="2021-09-08T11:24:14.185" v="0"/>
          <pc:sldLayoutMkLst>
            <pc:docMk/>
            <pc:sldMasterMk cId="3651209819" sldId="2147483648"/>
            <pc:sldLayoutMk cId="3948555996" sldId="2147483655"/>
          </pc:sldLayoutMkLst>
        </pc:sldLayoutChg>
        <pc:sldLayoutChg chg="add">
          <pc:chgData name="Jeroen van Zuilen | Farelschool" userId="S::jeroen.vanzuilen@prohles.nl::ede8429c-ba54-442d-b857-358d715028ab" providerId="AD" clId="Web-{6AC0C4C7-E105-9C86-9578-17C3A34D261D}" dt="2021-09-08T11:24:14.185" v="0"/>
          <pc:sldLayoutMkLst>
            <pc:docMk/>
            <pc:sldMasterMk cId="3651209819" sldId="2147483648"/>
            <pc:sldLayoutMk cId="50278764" sldId="2147483656"/>
          </pc:sldLayoutMkLst>
        </pc:sldLayoutChg>
        <pc:sldLayoutChg chg="add">
          <pc:chgData name="Jeroen van Zuilen | Farelschool" userId="S::jeroen.vanzuilen@prohles.nl::ede8429c-ba54-442d-b857-358d715028ab" providerId="AD" clId="Web-{6AC0C4C7-E105-9C86-9578-17C3A34D261D}" dt="2021-09-08T11:24:14.185" v="0"/>
          <pc:sldLayoutMkLst>
            <pc:docMk/>
            <pc:sldMasterMk cId="3651209819" sldId="2147483648"/>
            <pc:sldLayoutMk cId="2380493820" sldId="2147483657"/>
          </pc:sldLayoutMkLst>
        </pc:sldLayoutChg>
        <pc:sldLayoutChg chg="add">
          <pc:chgData name="Jeroen van Zuilen | Farelschool" userId="S::jeroen.vanzuilen@prohles.nl::ede8429c-ba54-442d-b857-358d715028ab" providerId="AD" clId="Web-{6AC0C4C7-E105-9C86-9578-17C3A34D261D}" dt="2021-09-08T11:24:14.185" v="0"/>
          <pc:sldLayoutMkLst>
            <pc:docMk/>
            <pc:sldMasterMk cId="3651209819" sldId="2147483648"/>
            <pc:sldLayoutMk cId="1290584583" sldId="2147483658"/>
          </pc:sldLayoutMkLst>
        </pc:sldLayoutChg>
        <pc:sldLayoutChg chg="add">
          <pc:chgData name="Jeroen van Zuilen | Farelschool" userId="S::jeroen.vanzuilen@prohles.nl::ede8429c-ba54-442d-b857-358d715028ab" providerId="AD" clId="Web-{6AC0C4C7-E105-9C86-9578-17C3A34D261D}" dt="2021-09-08T11:24:14.185" v="0"/>
          <pc:sldLayoutMkLst>
            <pc:docMk/>
            <pc:sldMasterMk cId="3651209819" sldId="2147483648"/>
            <pc:sldLayoutMk cId="1807406446" sldId="2147483659"/>
          </pc:sldLayoutMkLst>
        </pc:sldLayoutChg>
      </pc:sldMasterChg>
    </pc:docChg>
  </pc:docChgLst>
  <pc:docChgLst>
    <pc:chgData name="Maranda van Duyn-Hoek | Farèlschool" userId="S::maranda.vanduyn@prohles.nl::0b9f83a9-5ffa-411d-8b5c-a466fe09e1c4" providerId="AD" clId="Web-{A0AAD9AD-F3FE-934B-A5C7-9358CD648D1C}"/>
    <pc:docChg chg="modSld">
      <pc:chgData name="Maranda van Duyn-Hoek | Farèlschool" userId="S::maranda.vanduyn@prohles.nl::0b9f83a9-5ffa-411d-8b5c-a466fe09e1c4" providerId="AD" clId="Web-{A0AAD9AD-F3FE-934B-A5C7-9358CD648D1C}" dt="2022-09-01T13:51:02.805" v="298" actId="1076"/>
      <pc:docMkLst>
        <pc:docMk/>
      </pc:docMkLst>
      <pc:sldChg chg="modSp">
        <pc:chgData name="Maranda van Duyn-Hoek | Farèlschool" userId="S::maranda.vanduyn@prohles.nl::0b9f83a9-5ffa-411d-8b5c-a466fe09e1c4" providerId="AD" clId="Web-{A0AAD9AD-F3FE-934B-A5C7-9358CD648D1C}" dt="2022-09-01T12:50:07.458" v="2" actId="20577"/>
        <pc:sldMkLst>
          <pc:docMk/>
          <pc:sldMk cId="0" sldId="256"/>
        </pc:sldMkLst>
        <pc:spChg chg="mod">
          <ac:chgData name="Maranda van Duyn-Hoek | Farèlschool" userId="S::maranda.vanduyn@prohles.nl::0b9f83a9-5ffa-411d-8b5c-a466fe09e1c4" providerId="AD" clId="Web-{A0AAD9AD-F3FE-934B-A5C7-9358CD648D1C}" dt="2022-09-01T12:50:07.458" v="2" actId="20577"/>
          <ac:spMkLst>
            <pc:docMk/>
            <pc:sldMk cId="0" sldId="256"/>
            <ac:spMk id="10243" creationId="{093DF6A4-1717-4A49-9212-5B63D263D164}"/>
          </ac:spMkLst>
        </pc:spChg>
      </pc:sldChg>
      <pc:sldChg chg="modSp">
        <pc:chgData name="Maranda van Duyn-Hoek | Farèlschool" userId="S::maranda.vanduyn@prohles.nl::0b9f83a9-5ffa-411d-8b5c-a466fe09e1c4" providerId="AD" clId="Web-{A0AAD9AD-F3FE-934B-A5C7-9358CD648D1C}" dt="2022-09-01T12:51:19.992" v="36" actId="20577"/>
        <pc:sldMkLst>
          <pc:docMk/>
          <pc:sldMk cId="0" sldId="257"/>
        </pc:sldMkLst>
        <pc:spChg chg="mod">
          <ac:chgData name="Maranda van Duyn-Hoek | Farèlschool" userId="S::maranda.vanduyn@prohles.nl::0b9f83a9-5ffa-411d-8b5c-a466fe09e1c4" providerId="AD" clId="Web-{A0AAD9AD-F3FE-934B-A5C7-9358CD648D1C}" dt="2022-09-01T12:51:19.992" v="36" actId="20577"/>
          <ac:spMkLst>
            <pc:docMk/>
            <pc:sldMk cId="0" sldId="257"/>
            <ac:spMk id="11267" creationId="{0CD61DD8-52A5-4CD6-AE77-7461C8D9B656}"/>
          </ac:spMkLst>
        </pc:spChg>
      </pc:sldChg>
      <pc:sldChg chg="addSp modSp">
        <pc:chgData name="Maranda van Duyn-Hoek | Farèlschool" userId="S::maranda.vanduyn@prohles.nl::0b9f83a9-5ffa-411d-8b5c-a466fe09e1c4" providerId="AD" clId="Web-{A0AAD9AD-F3FE-934B-A5C7-9358CD648D1C}" dt="2022-09-01T13:51:02.805" v="298" actId="1076"/>
        <pc:sldMkLst>
          <pc:docMk/>
          <pc:sldMk cId="0" sldId="258"/>
        </pc:sldMkLst>
        <pc:spChg chg="mod">
          <ac:chgData name="Maranda van Duyn-Hoek | Farèlschool" userId="S::maranda.vanduyn@prohles.nl::0b9f83a9-5ffa-411d-8b5c-a466fe09e1c4" providerId="AD" clId="Web-{A0AAD9AD-F3FE-934B-A5C7-9358CD648D1C}" dt="2022-09-01T13:31:44.230" v="50" actId="20577"/>
          <ac:spMkLst>
            <pc:docMk/>
            <pc:sldMk cId="0" sldId="258"/>
            <ac:spMk id="2" creationId="{1AD5C961-884B-444C-B6FD-D763CB288BEE}"/>
          </ac:spMkLst>
        </pc:spChg>
        <pc:graphicFrameChg chg="mod modGraphic">
          <ac:chgData name="Maranda van Duyn-Hoek | Farèlschool" userId="S::maranda.vanduyn@prohles.nl::0b9f83a9-5ffa-411d-8b5c-a466fe09e1c4" providerId="AD" clId="Web-{A0AAD9AD-F3FE-934B-A5C7-9358CD648D1C}" dt="2022-09-01T13:51:02.805" v="298" actId="1076"/>
          <ac:graphicFrameMkLst>
            <pc:docMk/>
            <pc:sldMk cId="0" sldId="258"/>
            <ac:graphicFrameMk id="4" creationId="{9FC61F8E-CF5A-48AB-AC26-FF13D1183E31}"/>
          </ac:graphicFrameMkLst>
        </pc:graphicFrameChg>
        <pc:graphicFrameChg chg="add mod modGraphic">
          <ac:chgData name="Maranda van Duyn-Hoek | Farèlschool" userId="S::maranda.vanduyn@prohles.nl::0b9f83a9-5ffa-411d-8b5c-a466fe09e1c4" providerId="AD" clId="Web-{A0AAD9AD-F3FE-934B-A5C7-9358CD648D1C}" dt="2022-09-01T13:50:48.305" v="297"/>
          <ac:graphicFrameMkLst>
            <pc:docMk/>
            <pc:sldMk cId="0" sldId="258"/>
            <ac:graphicFrameMk id="5" creationId="{8E40F06F-FEB9-B3BD-BED9-F6C0E7948697}"/>
          </ac:graphicFrameMkLst>
        </pc:graphicFrameChg>
      </pc:sldChg>
      <pc:sldChg chg="delSp modSp">
        <pc:chgData name="Maranda van Duyn-Hoek | Farèlschool" userId="S::maranda.vanduyn@prohles.nl::0b9f83a9-5ffa-411d-8b5c-a466fe09e1c4" providerId="AD" clId="Web-{A0AAD9AD-F3FE-934B-A5C7-9358CD648D1C}" dt="2022-09-01T13:48:31.675" v="290" actId="20577"/>
        <pc:sldMkLst>
          <pc:docMk/>
          <pc:sldMk cId="0" sldId="260"/>
        </pc:sldMkLst>
        <pc:spChg chg="mod">
          <ac:chgData name="Maranda van Duyn-Hoek | Farèlschool" userId="S::maranda.vanduyn@prohles.nl::0b9f83a9-5ffa-411d-8b5c-a466fe09e1c4" providerId="AD" clId="Web-{A0AAD9AD-F3FE-934B-A5C7-9358CD648D1C}" dt="2022-09-01T13:48:31.675" v="290" actId="20577"/>
          <ac:spMkLst>
            <pc:docMk/>
            <pc:sldMk cId="0" sldId="260"/>
            <ac:spMk id="5" creationId="{AF3BACD8-07F1-475E-9934-18D7D864DDD1}"/>
          </ac:spMkLst>
        </pc:spChg>
        <pc:picChg chg="del">
          <ac:chgData name="Maranda van Duyn-Hoek | Farèlschool" userId="S::maranda.vanduyn@prohles.nl::0b9f83a9-5ffa-411d-8b5c-a466fe09e1c4" providerId="AD" clId="Web-{A0AAD9AD-F3FE-934B-A5C7-9358CD648D1C}" dt="2022-09-01T13:42:28.145" v="186"/>
          <ac:picMkLst>
            <pc:docMk/>
            <pc:sldMk cId="0" sldId="260"/>
            <ac:picMk id="15364" creationId="{2B2DBE7E-0C79-4C5D-A11E-E7AC73A1B19C}"/>
          </ac:picMkLst>
        </pc:picChg>
      </pc:sldChg>
      <pc:sldChg chg="modSp">
        <pc:chgData name="Maranda van Duyn-Hoek | Farèlschool" userId="S::maranda.vanduyn@prohles.nl::0b9f83a9-5ffa-411d-8b5c-a466fe09e1c4" providerId="AD" clId="Web-{A0AAD9AD-F3FE-934B-A5C7-9358CD648D1C}" dt="2022-09-01T13:36:39.663" v="88" actId="20577"/>
        <pc:sldMkLst>
          <pc:docMk/>
          <pc:sldMk cId="0" sldId="262"/>
        </pc:sldMkLst>
        <pc:spChg chg="mod">
          <ac:chgData name="Maranda van Duyn-Hoek | Farèlschool" userId="S::maranda.vanduyn@prohles.nl::0b9f83a9-5ffa-411d-8b5c-a466fe09e1c4" providerId="AD" clId="Web-{A0AAD9AD-F3FE-934B-A5C7-9358CD648D1C}" dt="2022-09-01T13:36:39.663" v="88" actId="20577"/>
          <ac:spMkLst>
            <pc:docMk/>
            <pc:sldMk cId="0" sldId="262"/>
            <ac:spMk id="5" creationId="{2515F01A-D585-44E5-873E-5B391FED1DD5}"/>
          </ac:spMkLst>
        </pc:spChg>
      </pc:sldChg>
      <pc:sldChg chg="addSp delSp modSp">
        <pc:chgData name="Maranda van Duyn-Hoek | Farèlschool" userId="S::maranda.vanduyn@prohles.nl::0b9f83a9-5ffa-411d-8b5c-a466fe09e1c4" providerId="AD" clId="Web-{A0AAD9AD-F3FE-934B-A5C7-9358CD648D1C}" dt="2022-09-01T13:38:08.166" v="96"/>
        <pc:sldMkLst>
          <pc:docMk/>
          <pc:sldMk cId="0" sldId="266"/>
        </pc:sldMkLst>
        <pc:spChg chg="mod">
          <ac:chgData name="Maranda van Duyn-Hoek | Farèlschool" userId="S::maranda.vanduyn@prohles.nl::0b9f83a9-5ffa-411d-8b5c-a466fe09e1c4" providerId="AD" clId="Web-{A0AAD9AD-F3FE-934B-A5C7-9358CD648D1C}" dt="2022-09-01T13:37:57.447" v="91" actId="20577"/>
          <ac:spMkLst>
            <pc:docMk/>
            <pc:sldMk cId="0" sldId="266"/>
            <ac:spMk id="5" creationId="{1BFEA063-1169-461D-97AB-D42118DADD50}"/>
          </ac:spMkLst>
        </pc:spChg>
        <pc:picChg chg="add del mod">
          <ac:chgData name="Maranda van Duyn-Hoek | Farèlschool" userId="S::maranda.vanduyn@prohles.nl::0b9f83a9-5ffa-411d-8b5c-a466fe09e1c4" providerId="AD" clId="Web-{A0AAD9AD-F3FE-934B-A5C7-9358CD648D1C}" dt="2022-09-01T13:38:08.166" v="96"/>
          <ac:picMkLst>
            <pc:docMk/>
            <pc:sldMk cId="0" sldId="266"/>
            <ac:picMk id="2" creationId="{480B8A3C-6A21-B4A4-D980-7B1C9A808D55}"/>
          </ac:picMkLst>
        </pc:picChg>
        <pc:picChg chg="add mod">
          <ac:chgData name="Maranda van Duyn-Hoek | Farèlschool" userId="S::maranda.vanduyn@prohles.nl::0b9f83a9-5ffa-411d-8b5c-a466fe09e1c4" providerId="AD" clId="Web-{A0AAD9AD-F3FE-934B-A5C7-9358CD648D1C}" dt="2022-09-01T13:38:02.057" v="94" actId="1076"/>
          <ac:picMkLst>
            <pc:docMk/>
            <pc:sldMk cId="0" sldId="266"/>
            <ac:picMk id="3" creationId="{63E93947-CED5-CB17-0DB4-7A26EF2BC46C}"/>
          </ac:picMkLst>
        </pc:picChg>
        <pc:picChg chg="del">
          <ac:chgData name="Maranda van Duyn-Hoek | Farèlschool" userId="S::maranda.vanduyn@prohles.nl::0b9f83a9-5ffa-411d-8b5c-a466fe09e1c4" providerId="AD" clId="Web-{A0AAD9AD-F3FE-934B-A5C7-9358CD648D1C}" dt="2022-09-01T13:35:52.114" v="81"/>
          <ac:picMkLst>
            <pc:docMk/>
            <pc:sldMk cId="0" sldId="266"/>
            <ac:picMk id="21508" creationId="{09BCC877-DE25-4BCD-B29A-567D18F5317A}"/>
          </ac:picMkLst>
        </pc:picChg>
        <pc:picChg chg="mod">
          <ac:chgData name="Maranda van Duyn-Hoek | Farèlschool" userId="S::maranda.vanduyn@prohles.nl::0b9f83a9-5ffa-411d-8b5c-a466fe09e1c4" providerId="AD" clId="Web-{A0AAD9AD-F3FE-934B-A5C7-9358CD648D1C}" dt="2022-09-01T13:38:06.385" v="95" actId="1076"/>
          <ac:picMkLst>
            <pc:docMk/>
            <pc:sldMk cId="0" sldId="266"/>
            <ac:picMk id="21509" creationId="{C36BBD92-2AA5-432F-9483-F8AC00000240}"/>
          </ac:picMkLst>
        </pc:picChg>
      </pc:sldChg>
      <pc:sldChg chg="modSp">
        <pc:chgData name="Maranda van Duyn-Hoek | Farèlschool" userId="S::maranda.vanduyn@prohles.nl::0b9f83a9-5ffa-411d-8b5c-a466fe09e1c4" providerId="AD" clId="Web-{A0AAD9AD-F3FE-934B-A5C7-9358CD648D1C}" dt="2022-09-01T13:34:34.533" v="75" actId="20577"/>
        <pc:sldMkLst>
          <pc:docMk/>
          <pc:sldMk cId="0" sldId="267"/>
        </pc:sldMkLst>
        <pc:spChg chg="mod">
          <ac:chgData name="Maranda van Duyn-Hoek | Farèlschool" userId="S::maranda.vanduyn@prohles.nl::0b9f83a9-5ffa-411d-8b5c-a466fe09e1c4" providerId="AD" clId="Web-{A0AAD9AD-F3FE-934B-A5C7-9358CD648D1C}" dt="2022-09-01T13:34:34.533" v="75" actId="20577"/>
          <ac:spMkLst>
            <pc:docMk/>
            <pc:sldMk cId="0" sldId="267"/>
            <ac:spMk id="5" creationId="{4CD555D6-2929-4AE8-A564-CE1E5081206E}"/>
          </ac:spMkLst>
        </pc:spChg>
      </pc:sldChg>
    </pc:docChg>
  </pc:docChgLst>
  <pc:docChgLst>
    <pc:chgData name="Jeroen van Zuilen | Farelschool" userId="S::jeroen.vanzuilen@prohles.nl::ede8429c-ba54-442d-b857-358d715028ab" providerId="AD" clId="Web-{3F48A2A8-9559-0976-0029-762875576464}"/>
    <pc:docChg chg="delSld modSld">
      <pc:chgData name="Jeroen van Zuilen | Farelschool" userId="S::jeroen.vanzuilen@prohles.nl::ede8429c-ba54-442d-b857-358d715028ab" providerId="AD" clId="Web-{3F48A2A8-9559-0976-0029-762875576464}" dt="2021-09-08T11:15:22.643" v="624" actId="20577"/>
      <pc:docMkLst>
        <pc:docMk/>
      </pc:docMkLst>
      <pc:sldChg chg="modSp">
        <pc:chgData name="Jeroen van Zuilen | Farelschool" userId="S::jeroen.vanzuilen@prohles.nl::ede8429c-ba54-442d-b857-358d715028ab" providerId="AD" clId="Web-{3F48A2A8-9559-0976-0029-762875576464}" dt="2021-09-08T10:46:24.788" v="2" actId="20577"/>
        <pc:sldMkLst>
          <pc:docMk/>
          <pc:sldMk cId="0" sldId="256"/>
        </pc:sldMkLst>
        <pc:spChg chg="mod">
          <ac:chgData name="Jeroen van Zuilen | Farelschool" userId="S::jeroen.vanzuilen@prohles.nl::ede8429c-ba54-442d-b857-358d715028ab" providerId="AD" clId="Web-{3F48A2A8-9559-0976-0029-762875576464}" dt="2021-09-08T10:46:24.788" v="2" actId="20577"/>
          <ac:spMkLst>
            <pc:docMk/>
            <pc:sldMk cId="0" sldId="256"/>
            <ac:spMk id="10243" creationId="{093DF6A4-1717-4A49-9212-5B63D263D164}"/>
          </ac:spMkLst>
        </pc:spChg>
      </pc:sldChg>
      <pc:sldChg chg="modSp">
        <pc:chgData name="Jeroen van Zuilen | Farelschool" userId="S::jeroen.vanzuilen@prohles.nl::ede8429c-ba54-442d-b857-358d715028ab" providerId="AD" clId="Web-{3F48A2A8-9559-0976-0029-762875576464}" dt="2021-09-08T10:50:29.200" v="121" actId="20577"/>
        <pc:sldMkLst>
          <pc:docMk/>
          <pc:sldMk cId="0" sldId="257"/>
        </pc:sldMkLst>
        <pc:spChg chg="mod">
          <ac:chgData name="Jeroen van Zuilen | Farelschool" userId="S::jeroen.vanzuilen@prohles.nl::ede8429c-ba54-442d-b857-358d715028ab" providerId="AD" clId="Web-{3F48A2A8-9559-0976-0029-762875576464}" dt="2021-09-08T10:46:50.289" v="10" actId="20577"/>
          <ac:spMkLst>
            <pc:docMk/>
            <pc:sldMk cId="0" sldId="257"/>
            <ac:spMk id="9218" creationId="{69F9EE69-1353-4E9D-BF7C-617216F6E354}"/>
          </ac:spMkLst>
        </pc:spChg>
        <pc:spChg chg="mod">
          <ac:chgData name="Jeroen van Zuilen | Farelschool" userId="S::jeroen.vanzuilen@prohles.nl::ede8429c-ba54-442d-b857-358d715028ab" providerId="AD" clId="Web-{3F48A2A8-9559-0976-0029-762875576464}" dt="2021-09-08T10:50:29.200" v="121" actId="20577"/>
          <ac:spMkLst>
            <pc:docMk/>
            <pc:sldMk cId="0" sldId="257"/>
            <ac:spMk id="11267" creationId="{0CD61DD8-52A5-4CD6-AE77-7461C8D9B656}"/>
          </ac:spMkLst>
        </pc:spChg>
      </pc:sldChg>
      <pc:sldChg chg="modSp">
        <pc:chgData name="Jeroen van Zuilen | Farelschool" userId="S::jeroen.vanzuilen@prohles.nl::ede8429c-ba54-442d-b857-358d715028ab" providerId="AD" clId="Web-{3F48A2A8-9559-0976-0029-762875576464}" dt="2021-09-08T10:56:37.803" v="430"/>
        <pc:sldMkLst>
          <pc:docMk/>
          <pc:sldMk cId="0" sldId="258"/>
        </pc:sldMkLst>
        <pc:graphicFrameChg chg="mod modGraphic">
          <ac:chgData name="Jeroen van Zuilen | Farelschool" userId="S::jeroen.vanzuilen@prohles.nl::ede8429c-ba54-442d-b857-358d715028ab" providerId="AD" clId="Web-{3F48A2A8-9559-0976-0029-762875576464}" dt="2021-09-08T10:56:37.803" v="430"/>
          <ac:graphicFrameMkLst>
            <pc:docMk/>
            <pc:sldMk cId="0" sldId="258"/>
            <ac:graphicFrameMk id="4" creationId="{9FC61F8E-CF5A-48AB-AC26-FF13D1183E31}"/>
          </ac:graphicFrameMkLst>
        </pc:graphicFrameChg>
      </pc:sldChg>
      <pc:sldChg chg="modSp">
        <pc:chgData name="Jeroen van Zuilen | Farelschool" userId="S::jeroen.vanzuilen@prohles.nl::ede8429c-ba54-442d-b857-358d715028ab" providerId="AD" clId="Web-{3F48A2A8-9559-0976-0029-762875576464}" dt="2021-09-08T11:01:31.044" v="460" actId="1076"/>
        <pc:sldMkLst>
          <pc:docMk/>
          <pc:sldMk cId="0" sldId="259"/>
        </pc:sldMkLst>
        <pc:spChg chg="mod">
          <ac:chgData name="Jeroen van Zuilen | Farelschool" userId="S::jeroen.vanzuilen@prohles.nl::ede8429c-ba54-442d-b857-358d715028ab" providerId="AD" clId="Web-{3F48A2A8-9559-0976-0029-762875576464}" dt="2021-09-08T11:01:31.044" v="460" actId="1076"/>
          <ac:spMkLst>
            <pc:docMk/>
            <pc:sldMk cId="0" sldId="259"/>
            <ac:spMk id="5" creationId="{81CE6C9E-D26A-4E8D-9C72-3ECB1A2F29D3}"/>
          </ac:spMkLst>
        </pc:spChg>
      </pc:sldChg>
      <pc:sldChg chg="modSp">
        <pc:chgData name="Jeroen van Zuilen | Farelschool" userId="S::jeroen.vanzuilen@prohles.nl::ede8429c-ba54-442d-b857-358d715028ab" providerId="AD" clId="Web-{3F48A2A8-9559-0976-0029-762875576464}" dt="2021-09-08T11:02:48.296" v="481" actId="20577"/>
        <pc:sldMkLst>
          <pc:docMk/>
          <pc:sldMk cId="0" sldId="260"/>
        </pc:sldMkLst>
        <pc:spChg chg="mod">
          <ac:chgData name="Jeroen van Zuilen | Farelschool" userId="S::jeroen.vanzuilen@prohles.nl::ede8429c-ba54-442d-b857-358d715028ab" providerId="AD" clId="Web-{3F48A2A8-9559-0976-0029-762875576464}" dt="2021-09-08T11:02:48.296" v="481" actId="20577"/>
          <ac:spMkLst>
            <pc:docMk/>
            <pc:sldMk cId="0" sldId="260"/>
            <ac:spMk id="5" creationId="{AF3BACD8-07F1-475E-9934-18D7D864DDD1}"/>
          </ac:spMkLst>
        </pc:spChg>
      </pc:sldChg>
      <pc:sldChg chg="modSp">
        <pc:chgData name="Jeroen van Zuilen | Farelschool" userId="S::jeroen.vanzuilen@prohles.nl::ede8429c-ba54-442d-b857-358d715028ab" providerId="AD" clId="Web-{3F48A2A8-9559-0976-0029-762875576464}" dt="2021-09-08T11:04:26.346" v="493"/>
        <pc:sldMkLst>
          <pc:docMk/>
          <pc:sldMk cId="0" sldId="263"/>
        </pc:sldMkLst>
        <pc:graphicFrameChg chg="mod modGraphic">
          <ac:chgData name="Jeroen van Zuilen | Farelschool" userId="S::jeroen.vanzuilen@prohles.nl::ede8429c-ba54-442d-b857-358d715028ab" providerId="AD" clId="Web-{3F48A2A8-9559-0976-0029-762875576464}" dt="2021-09-08T11:04:26.346" v="493"/>
          <ac:graphicFrameMkLst>
            <pc:docMk/>
            <pc:sldMk cId="0" sldId="263"/>
            <ac:graphicFrameMk id="4" creationId="{472C252B-DE2B-4E37-BEAB-B78624AB38F0}"/>
          </ac:graphicFrameMkLst>
        </pc:graphicFrameChg>
      </pc:sldChg>
      <pc:sldChg chg="modSp">
        <pc:chgData name="Jeroen van Zuilen | Farelschool" userId="S::jeroen.vanzuilen@prohles.nl::ede8429c-ba54-442d-b857-358d715028ab" providerId="AD" clId="Web-{3F48A2A8-9559-0976-0029-762875576464}" dt="2021-09-08T11:04:48.971" v="495" actId="20577"/>
        <pc:sldMkLst>
          <pc:docMk/>
          <pc:sldMk cId="0" sldId="265"/>
        </pc:sldMkLst>
        <pc:spChg chg="mod">
          <ac:chgData name="Jeroen van Zuilen | Farelschool" userId="S::jeroen.vanzuilen@prohles.nl::ede8429c-ba54-442d-b857-358d715028ab" providerId="AD" clId="Web-{3F48A2A8-9559-0976-0029-762875576464}" dt="2021-09-08T11:04:48.971" v="495" actId="20577"/>
          <ac:spMkLst>
            <pc:docMk/>
            <pc:sldMk cId="0" sldId="265"/>
            <ac:spMk id="5" creationId="{CBF64C0F-8A3B-49D2-920E-7853942E07B4}"/>
          </ac:spMkLst>
        </pc:spChg>
      </pc:sldChg>
      <pc:sldChg chg="modSp">
        <pc:chgData name="Jeroen van Zuilen | Farelschool" userId="S::jeroen.vanzuilen@prohles.nl::ede8429c-ba54-442d-b857-358d715028ab" providerId="AD" clId="Web-{3F48A2A8-9559-0976-0029-762875576464}" dt="2021-09-08T11:05:13.894" v="514" actId="20577"/>
        <pc:sldMkLst>
          <pc:docMk/>
          <pc:sldMk cId="0" sldId="266"/>
        </pc:sldMkLst>
        <pc:spChg chg="mod">
          <ac:chgData name="Jeroen van Zuilen | Farelschool" userId="S::jeroen.vanzuilen@prohles.nl::ede8429c-ba54-442d-b857-358d715028ab" providerId="AD" clId="Web-{3F48A2A8-9559-0976-0029-762875576464}" dt="2021-09-08T11:05:13.894" v="514" actId="20577"/>
          <ac:spMkLst>
            <pc:docMk/>
            <pc:sldMk cId="0" sldId="266"/>
            <ac:spMk id="5" creationId="{1BFEA063-1169-461D-97AB-D42118DADD50}"/>
          </ac:spMkLst>
        </pc:spChg>
      </pc:sldChg>
      <pc:sldChg chg="modSp">
        <pc:chgData name="Jeroen van Zuilen | Farelschool" userId="S::jeroen.vanzuilen@prohles.nl::ede8429c-ba54-442d-b857-358d715028ab" providerId="AD" clId="Web-{3F48A2A8-9559-0976-0029-762875576464}" dt="2021-09-08T11:05:39.832" v="518" actId="20577"/>
        <pc:sldMkLst>
          <pc:docMk/>
          <pc:sldMk cId="0" sldId="267"/>
        </pc:sldMkLst>
        <pc:spChg chg="mod">
          <ac:chgData name="Jeroen van Zuilen | Farelschool" userId="S::jeroen.vanzuilen@prohles.nl::ede8429c-ba54-442d-b857-358d715028ab" providerId="AD" clId="Web-{3F48A2A8-9559-0976-0029-762875576464}" dt="2021-09-08T11:05:39.832" v="518" actId="20577"/>
          <ac:spMkLst>
            <pc:docMk/>
            <pc:sldMk cId="0" sldId="267"/>
            <ac:spMk id="5" creationId="{4CD555D6-2929-4AE8-A564-CE1E5081206E}"/>
          </ac:spMkLst>
        </pc:spChg>
      </pc:sldChg>
      <pc:sldChg chg="del">
        <pc:chgData name="Jeroen van Zuilen | Farelschool" userId="S::jeroen.vanzuilen@prohles.nl::ede8429c-ba54-442d-b857-358d715028ab" providerId="AD" clId="Web-{3F48A2A8-9559-0976-0029-762875576464}" dt="2021-09-08T11:05:44.238" v="519"/>
        <pc:sldMkLst>
          <pc:docMk/>
          <pc:sldMk cId="0" sldId="268"/>
        </pc:sldMkLst>
      </pc:sldChg>
      <pc:sldChg chg="del">
        <pc:chgData name="Jeroen van Zuilen | Farelschool" userId="S::jeroen.vanzuilen@prohles.nl::ede8429c-ba54-442d-b857-358d715028ab" providerId="AD" clId="Web-{3F48A2A8-9559-0976-0029-762875576464}" dt="2021-09-08T11:14:33.720" v="614"/>
        <pc:sldMkLst>
          <pc:docMk/>
          <pc:sldMk cId="0" sldId="269"/>
        </pc:sldMkLst>
      </pc:sldChg>
      <pc:sldChg chg="modSp">
        <pc:chgData name="Jeroen van Zuilen | Farelschool" userId="S::jeroen.vanzuilen@prohles.nl::ede8429c-ba54-442d-b857-358d715028ab" providerId="AD" clId="Web-{3F48A2A8-9559-0976-0029-762875576464}" dt="2021-09-08T11:15:22.643" v="624" actId="20577"/>
        <pc:sldMkLst>
          <pc:docMk/>
          <pc:sldMk cId="0" sldId="272"/>
        </pc:sldMkLst>
        <pc:spChg chg="mod">
          <ac:chgData name="Jeroen van Zuilen | Farelschool" userId="S::jeroen.vanzuilen@prohles.nl::ede8429c-ba54-442d-b857-358d715028ab" providerId="AD" clId="Web-{3F48A2A8-9559-0976-0029-762875576464}" dt="2021-09-08T11:15:22.643" v="624" actId="20577"/>
          <ac:spMkLst>
            <pc:docMk/>
            <pc:sldMk cId="0" sldId="272"/>
            <ac:spMk id="3" creationId="{ABD4C0B3-0B3B-4545-ACF3-D3F4B4B7C508}"/>
          </ac:spMkLst>
        </pc:spChg>
      </pc:sldChg>
      <pc:sldChg chg="modSp">
        <pc:chgData name="Jeroen van Zuilen | Farelschool" userId="S::jeroen.vanzuilen@prohles.nl::ede8429c-ba54-442d-b857-358d715028ab" providerId="AD" clId="Web-{3F48A2A8-9559-0976-0029-762875576464}" dt="2021-09-08T11:13:41.500" v="613" actId="1076"/>
        <pc:sldMkLst>
          <pc:docMk/>
          <pc:sldMk cId="0" sldId="273"/>
        </pc:sldMkLst>
        <pc:spChg chg="mod">
          <ac:chgData name="Jeroen van Zuilen | Farelschool" userId="S::jeroen.vanzuilen@prohles.nl::ede8429c-ba54-442d-b857-358d715028ab" providerId="AD" clId="Web-{3F48A2A8-9559-0976-0029-762875576464}" dt="2021-09-08T11:13:41.500" v="613" actId="1076"/>
          <ac:spMkLst>
            <pc:docMk/>
            <pc:sldMk cId="0" sldId="273"/>
            <ac:spMk id="25603" creationId="{182F7A90-C1C7-4B2B-99DC-3F201EF3B21F}"/>
          </ac:spMkLst>
        </pc:spChg>
      </pc:sldChg>
      <pc:sldChg chg="modSp">
        <pc:chgData name="Jeroen van Zuilen | Farelschool" userId="S::jeroen.vanzuilen@prohles.nl::ede8429c-ba54-442d-b857-358d715028ab" providerId="AD" clId="Web-{3F48A2A8-9559-0976-0029-762875576464}" dt="2021-09-08T10:57:23.476" v="455" actId="1076"/>
        <pc:sldMkLst>
          <pc:docMk/>
          <pc:sldMk cId="0" sldId="276"/>
        </pc:sldMkLst>
        <pc:spChg chg="mod">
          <ac:chgData name="Jeroen van Zuilen | Farelschool" userId="S::jeroen.vanzuilen@prohles.nl::ede8429c-ba54-442d-b857-358d715028ab" providerId="AD" clId="Web-{3F48A2A8-9559-0976-0029-762875576464}" dt="2021-09-08T10:57:23.476" v="455" actId="1076"/>
          <ac:spMkLst>
            <pc:docMk/>
            <pc:sldMk cId="0" sldId="276"/>
            <ac:spMk id="2" creationId="{DDDF3BA0-2246-4926-82DD-F8653CC87AED}"/>
          </ac:spMkLst>
        </pc:spChg>
      </pc:sldChg>
    </pc:docChg>
  </pc:docChgLst>
  <pc:docChgLst>
    <pc:chgData name="Maranda van Duyn-Hoek | Farèlschool" userId="S::maranda.vanduyn@prohles.nl::0b9f83a9-5ffa-411d-8b5c-a466fe09e1c4" providerId="AD" clId="Web-{4BC4545F-EEC3-7153-EA27-676FDF4E2F45}"/>
    <pc:docChg chg="modSld">
      <pc:chgData name="Maranda van Duyn-Hoek | Farèlschool" userId="S::maranda.vanduyn@prohles.nl::0b9f83a9-5ffa-411d-8b5c-a466fe09e1c4" providerId="AD" clId="Web-{4BC4545F-EEC3-7153-EA27-676FDF4E2F45}" dt="2022-09-06T13:17:59.466" v="141" actId="20577"/>
      <pc:docMkLst>
        <pc:docMk/>
      </pc:docMkLst>
      <pc:sldChg chg="modSp">
        <pc:chgData name="Maranda van Duyn-Hoek | Farèlschool" userId="S::maranda.vanduyn@prohles.nl::0b9f83a9-5ffa-411d-8b5c-a466fe09e1c4" providerId="AD" clId="Web-{4BC4545F-EEC3-7153-EA27-676FDF4E2F45}" dt="2022-09-06T13:17:59.466" v="141" actId="20577"/>
        <pc:sldMkLst>
          <pc:docMk/>
          <pc:sldMk cId="0" sldId="273"/>
        </pc:sldMkLst>
        <pc:spChg chg="mod">
          <ac:chgData name="Maranda van Duyn-Hoek | Farèlschool" userId="S::maranda.vanduyn@prohles.nl::0b9f83a9-5ffa-411d-8b5c-a466fe09e1c4" providerId="AD" clId="Web-{4BC4545F-EEC3-7153-EA27-676FDF4E2F45}" dt="2022-09-06T13:17:59.466" v="141" actId="20577"/>
          <ac:spMkLst>
            <pc:docMk/>
            <pc:sldMk cId="0" sldId="273"/>
            <ac:spMk id="25603" creationId="{182F7A90-C1C7-4B2B-99DC-3F201EF3B21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83C56DB-E571-4D1D-B060-E135F8A67D6A}"/>
              </a:ext>
            </a:extLst>
          </p:cNvPr>
          <p:cNvSpPr>
            <a:spLocks noGrp="1"/>
          </p:cNvSpPr>
          <p:nvPr>
            <p:ph type="hdr" sz="quarter"/>
          </p:nvPr>
        </p:nvSpPr>
        <p:spPr>
          <a:xfrm>
            <a:off x="0" y="0"/>
            <a:ext cx="3055938" cy="511175"/>
          </a:xfrm>
          <a:prstGeom prst="rect">
            <a:avLst/>
          </a:prstGeom>
        </p:spPr>
        <p:txBody>
          <a:bodyPr vert="horz" lIns="98508" tIns="49254" rIns="98508" bIns="49254" rtlCol="0"/>
          <a:lstStyle>
            <a:lvl1pPr algn="l" eaLnBrk="1" hangingPunct="1">
              <a:defRPr sz="1300"/>
            </a:lvl1pPr>
          </a:lstStyle>
          <a:p>
            <a:pPr>
              <a:defRPr/>
            </a:pPr>
            <a:endParaRPr lang="nl-NL"/>
          </a:p>
        </p:txBody>
      </p:sp>
      <p:sp>
        <p:nvSpPr>
          <p:cNvPr id="3" name="Tijdelijke aanduiding voor datum 2">
            <a:extLst>
              <a:ext uri="{FF2B5EF4-FFF2-40B4-BE49-F238E27FC236}">
                <a16:creationId xmlns:a16="http://schemas.microsoft.com/office/drawing/2014/main" id="{43C848F6-A4E2-44E1-9A71-A28D487B5BF2}"/>
              </a:ext>
            </a:extLst>
          </p:cNvPr>
          <p:cNvSpPr>
            <a:spLocks noGrp="1"/>
          </p:cNvSpPr>
          <p:nvPr>
            <p:ph type="dt" sz="quarter" idx="1"/>
          </p:nvPr>
        </p:nvSpPr>
        <p:spPr>
          <a:xfrm>
            <a:off x="3995738" y="0"/>
            <a:ext cx="3055937" cy="511175"/>
          </a:xfrm>
          <a:prstGeom prst="rect">
            <a:avLst/>
          </a:prstGeom>
        </p:spPr>
        <p:txBody>
          <a:bodyPr vert="horz" lIns="98508" tIns="49254" rIns="98508" bIns="49254" rtlCol="0"/>
          <a:lstStyle>
            <a:lvl1pPr algn="r" eaLnBrk="1" hangingPunct="1">
              <a:defRPr sz="1300"/>
            </a:lvl1pPr>
          </a:lstStyle>
          <a:p>
            <a:pPr>
              <a:defRPr/>
            </a:pPr>
            <a:fld id="{D6E628C1-DBE1-4C28-A23D-4B6A98AF94C2}" type="datetimeFigureOut">
              <a:rPr lang="nl-NL"/>
              <a:pPr>
                <a:defRPr/>
              </a:pPr>
              <a:t>6-9-2022</a:t>
            </a:fld>
            <a:endParaRPr lang="nl-NL"/>
          </a:p>
        </p:txBody>
      </p:sp>
      <p:sp>
        <p:nvSpPr>
          <p:cNvPr id="4" name="Tijdelijke aanduiding voor voettekst 3">
            <a:extLst>
              <a:ext uri="{FF2B5EF4-FFF2-40B4-BE49-F238E27FC236}">
                <a16:creationId xmlns:a16="http://schemas.microsoft.com/office/drawing/2014/main" id="{EF54186F-54FC-4AD1-AD5D-65F25E7A9C06}"/>
              </a:ext>
            </a:extLst>
          </p:cNvPr>
          <p:cNvSpPr>
            <a:spLocks noGrp="1"/>
          </p:cNvSpPr>
          <p:nvPr>
            <p:ph type="ftr" sz="quarter" idx="2"/>
          </p:nvPr>
        </p:nvSpPr>
        <p:spPr>
          <a:xfrm>
            <a:off x="0" y="9675813"/>
            <a:ext cx="3055938" cy="511175"/>
          </a:xfrm>
          <a:prstGeom prst="rect">
            <a:avLst/>
          </a:prstGeom>
        </p:spPr>
        <p:txBody>
          <a:bodyPr vert="horz" lIns="98508" tIns="49254" rIns="98508" bIns="49254" rtlCol="0" anchor="b"/>
          <a:lstStyle>
            <a:lvl1pPr algn="l" eaLnBrk="1" hangingPunct="1">
              <a:defRPr sz="1300"/>
            </a:lvl1pPr>
          </a:lstStyle>
          <a:p>
            <a:pPr>
              <a:defRPr/>
            </a:pPr>
            <a:endParaRPr lang="nl-NL"/>
          </a:p>
        </p:txBody>
      </p:sp>
      <p:sp>
        <p:nvSpPr>
          <p:cNvPr id="5" name="Tijdelijke aanduiding voor dianummer 4">
            <a:extLst>
              <a:ext uri="{FF2B5EF4-FFF2-40B4-BE49-F238E27FC236}">
                <a16:creationId xmlns:a16="http://schemas.microsoft.com/office/drawing/2014/main" id="{3A126597-5E1D-466B-AB64-D0C2ABFEE0AC}"/>
              </a:ext>
            </a:extLst>
          </p:cNvPr>
          <p:cNvSpPr>
            <a:spLocks noGrp="1"/>
          </p:cNvSpPr>
          <p:nvPr>
            <p:ph type="sldNum" sz="quarter" idx="3"/>
          </p:nvPr>
        </p:nvSpPr>
        <p:spPr>
          <a:xfrm>
            <a:off x="3995738" y="9675813"/>
            <a:ext cx="3055937" cy="511175"/>
          </a:xfrm>
          <a:prstGeom prst="rect">
            <a:avLst/>
          </a:prstGeom>
        </p:spPr>
        <p:txBody>
          <a:bodyPr vert="horz" wrap="square" lIns="98508" tIns="49254" rIns="98508" bIns="49254" numCol="1" anchor="b" anchorCtr="0" compatLnSpc="1">
            <a:prstTxWarp prst="textNoShape">
              <a:avLst/>
            </a:prstTxWarp>
          </a:bodyPr>
          <a:lstStyle>
            <a:lvl1pPr algn="r" eaLnBrk="1" hangingPunct="1">
              <a:defRPr sz="1300"/>
            </a:lvl1pPr>
          </a:lstStyle>
          <a:p>
            <a:fld id="{C1E20927-08DB-49CD-9DEB-BAD62A65CAF4}" type="slidenum">
              <a:rPr lang="nl-NL" altLang="nl-NL"/>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7F9177F-DAF8-4420-A14E-AA9552A87A1A}"/>
              </a:ext>
            </a:extLst>
          </p:cNvPr>
          <p:cNvSpPr>
            <a:spLocks noGrp="1"/>
          </p:cNvSpPr>
          <p:nvPr>
            <p:ph type="hdr" sz="quarter"/>
          </p:nvPr>
        </p:nvSpPr>
        <p:spPr>
          <a:xfrm>
            <a:off x="0" y="0"/>
            <a:ext cx="3055938" cy="511175"/>
          </a:xfrm>
          <a:prstGeom prst="rect">
            <a:avLst/>
          </a:prstGeom>
        </p:spPr>
        <p:txBody>
          <a:bodyPr vert="horz" lIns="98508" tIns="49254" rIns="98508" bIns="49254" rtlCol="0"/>
          <a:lstStyle>
            <a:lvl1pPr algn="l" eaLnBrk="1" hangingPunct="1">
              <a:defRPr sz="1300"/>
            </a:lvl1pPr>
          </a:lstStyle>
          <a:p>
            <a:pPr>
              <a:defRPr/>
            </a:pPr>
            <a:endParaRPr lang="nl-NL"/>
          </a:p>
        </p:txBody>
      </p:sp>
      <p:sp>
        <p:nvSpPr>
          <p:cNvPr id="3" name="Tijdelijke aanduiding voor datum 2">
            <a:extLst>
              <a:ext uri="{FF2B5EF4-FFF2-40B4-BE49-F238E27FC236}">
                <a16:creationId xmlns:a16="http://schemas.microsoft.com/office/drawing/2014/main" id="{7CE1C3EA-45A5-474F-B9F2-BA3B1FA037B6}"/>
              </a:ext>
            </a:extLst>
          </p:cNvPr>
          <p:cNvSpPr>
            <a:spLocks noGrp="1"/>
          </p:cNvSpPr>
          <p:nvPr>
            <p:ph type="dt" idx="1"/>
          </p:nvPr>
        </p:nvSpPr>
        <p:spPr>
          <a:xfrm>
            <a:off x="3995738" y="0"/>
            <a:ext cx="3055937" cy="511175"/>
          </a:xfrm>
          <a:prstGeom prst="rect">
            <a:avLst/>
          </a:prstGeom>
        </p:spPr>
        <p:txBody>
          <a:bodyPr vert="horz" lIns="98508" tIns="49254" rIns="98508" bIns="49254" rtlCol="0"/>
          <a:lstStyle>
            <a:lvl1pPr algn="r" eaLnBrk="1" hangingPunct="1">
              <a:defRPr sz="1300"/>
            </a:lvl1pPr>
          </a:lstStyle>
          <a:p>
            <a:pPr>
              <a:defRPr/>
            </a:pPr>
            <a:fld id="{52382FBD-3CAD-485C-8BAB-D5B658C4D282}" type="datetimeFigureOut">
              <a:rPr lang="nl-NL"/>
              <a:pPr>
                <a:defRPr/>
              </a:pPr>
              <a:t>6-9-2022</a:t>
            </a:fld>
            <a:endParaRPr lang="nl-NL"/>
          </a:p>
        </p:txBody>
      </p:sp>
      <p:sp>
        <p:nvSpPr>
          <p:cNvPr id="4" name="Tijdelijke aanduiding voor dia-afbeelding 3">
            <a:extLst>
              <a:ext uri="{FF2B5EF4-FFF2-40B4-BE49-F238E27FC236}">
                <a16:creationId xmlns:a16="http://schemas.microsoft.com/office/drawing/2014/main" id="{DA8A55A0-B361-4095-844C-977F8216EACD}"/>
              </a:ext>
            </a:extLst>
          </p:cNvPr>
          <p:cNvSpPr>
            <a:spLocks noGrp="1" noRot="1" noChangeAspect="1"/>
          </p:cNvSpPr>
          <p:nvPr>
            <p:ph type="sldImg" idx="2"/>
          </p:nvPr>
        </p:nvSpPr>
        <p:spPr>
          <a:xfrm>
            <a:off x="1235075" y="1273175"/>
            <a:ext cx="4583113" cy="3438525"/>
          </a:xfrm>
          <a:prstGeom prst="rect">
            <a:avLst/>
          </a:prstGeom>
          <a:noFill/>
          <a:ln w="12700">
            <a:solidFill>
              <a:prstClr val="black"/>
            </a:solidFill>
          </a:ln>
        </p:spPr>
        <p:txBody>
          <a:bodyPr vert="horz" lIns="98508" tIns="49254" rIns="98508" bIns="49254" rtlCol="0" anchor="ctr"/>
          <a:lstStyle/>
          <a:p>
            <a:pPr lvl="0"/>
            <a:endParaRPr lang="nl-NL" noProof="0"/>
          </a:p>
        </p:txBody>
      </p:sp>
      <p:sp>
        <p:nvSpPr>
          <p:cNvPr id="5" name="Tijdelijke aanduiding voor notities 4">
            <a:extLst>
              <a:ext uri="{FF2B5EF4-FFF2-40B4-BE49-F238E27FC236}">
                <a16:creationId xmlns:a16="http://schemas.microsoft.com/office/drawing/2014/main" id="{C3E06ABB-5CB3-4C33-8B2E-B5E55FFB9FEF}"/>
              </a:ext>
            </a:extLst>
          </p:cNvPr>
          <p:cNvSpPr>
            <a:spLocks noGrp="1"/>
          </p:cNvSpPr>
          <p:nvPr>
            <p:ph type="body" sz="quarter" idx="3"/>
          </p:nvPr>
        </p:nvSpPr>
        <p:spPr>
          <a:xfrm>
            <a:off x="704850" y="4902200"/>
            <a:ext cx="5643563" cy="4011613"/>
          </a:xfrm>
          <a:prstGeom prst="rect">
            <a:avLst/>
          </a:prstGeom>
        </p:spPr>
        <p:txBody>
          <a:bodyPr vert="horz" lIns="98508" tIns="49254" rIns="98508" bIns="49254"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3DB69704-F5D6-4F25-BBE3-B0C1D01F8361}"/>
              </a:ext>
            </a:extLst>
          </p:cNvPr>
          <p:cNvSpPr>
            <a:spLocks noGrp="1"/>
          </p:cNvSpPr>
          <p:nvPr>
            <p:ph type="ftr" sz="quarter" idx="4"/>
          </p:nvPr>
        </p:nvSpPr>
        <p:spPr>
          <a:xfrm>
            <a:off x="0" y="9675813"/>
            <a:ext cx="3055938" cy="511175"/>
          </a:xfrm>
          <a:prstGeom prst="rect">
            <a:avLst/>
          </a:prstGeom>
        </p:spPr>
        <p:txBody>
          <a:bodyPr vert="horz" lIns="98508" tIns="49254" rIns="98508" bIns="49254" rtlCol="0" anchor="b"/>
          <a:lstStyle>
            <a:lvl1pPr algn="l" eaLnBrk="1" hangingPunct="1">
              <a:defRPr sz="1300"/>
            </a:lvl1pPr>
          </a:lstStyle>
          <a:p>
            <a:pPr>
              <a:defRPr/>
            </a:pPr>
            <a:endParaRPr lang="nl-NL"/>
          </a:p>
        </p:txBody>
      </p:sp>
      <p:sp>
        <p:nvSpPr>
          <p:cNvPr id="7" name="Tijdelijke aanduiding voor dianummer 6">
            <a:extLst>
              <a:ext uri="{FF2B5EF4-FFF2-40B4-BE49-F238E27FC236}">
                <a16:creationId xmlns:a16="http://schemas.microsoft.com/office/drawing/2014/main" id="{0DA6C0A4-515C-4073-81A9-F3001343ACD3}"/>
              </a:ext>
            </a:extLst>
          </p:cNvPr>
          <p:cNvSpPr>
            <a:spLocks noGrp="1"/>
          </p:cNvSpPr>
          <p:nvPr>
            <p:ph type="sldNum" sz="quarter" idx="5"/>
          </p:nvPr>
        </p:nvSpPr>
        <p:spPr>
          <a:xfrm>
            <a:off x="3995738" y="9675813"/>
            <a:ext cx="3055937" cy="511175"/>
          </a:xfrm>
          <a:prstGeom prst="rect">
            <a:avLst/>
          </a:prstGeom>
        </p:spPr>
        <p:txBody>
          <a:bodyPr vert="horz" wrap="square" lIns="98508" tIns="49254" rIns="98508" bIns="49254" numCol="1" anchor="b" anchorCtr="0" compatLnSpc="1">
            <a:prstTxWarp prst="textNoShape">
              <a:avLst/>
            </a:prstTxWarp>
          </a:bodyPr>
          <a:lstStyle>
            <a:lvl1pPr algn="r" eaLnBrk="1" hangingPunct="1">
              <a:defRPr sz="1300"/>
            </a:lvl1pPr>
          </a:lstStyle>
          <a:p>
            <a:fld id="{1D8B7B22-5A5F-4562-A5BD-1B4CAD367E67}" type="slidenum">
              <a:rPr lang="nl-NL" altLang="nl-NL"/>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Via snappet kan je namelijk precies zien waar een kind uitvalt en kan je als docent gericht helpen. Daarnaast zie je precies hoe een kind over zijn school carrière bezig is. Dit sluit aan op het doel om het beste in een kind naar boven te krijgen. Dit alles maakt denk ik duidelijk hoe de leersfeer in mijn klas zou zijn.</a:t>
            </a:r>
          </a:p>
        </p:txBody>
      </p:sp>
      <p:sp>
        <p:nvSpPr>
          <p:cNvPr id="4" name="Tijdelijke aanduiding voor dianummer 3"/>
          <p:cNvSpPr>
            <a:spLocks noGrp="1"/>
          </p:cNvSpPr>
          <p:nvPr>
            <p:ph type="sldNum" sz="quarter" idx="5"/>
          </p:nvPr>
        </p:nvSpPr>
        <p:spPr/>
        <p:txBody>
          <a:bodyPr/>
          <a:lstStyle/>
          <a:p>
            <a:fld id="{8A4C8B76-94B8-C54F-BDC5-B6503DDC74B5}" type="slidenum">
              <a:rPr lang="nl-NL" smtClean="0"/>
              <a:t>14</a:t>
            </a:fld>
            <a:endParaRPr lang="nl-NL"/>
          </a:p>
        </p:txBody>
      </p:sp>
    </p:spTree>
    <p:extLst>
      <p:ext uri="{BB962C8B-B14F-4D97-AF65-F5344CB8AC3E}">
        <p14:creationId xmlns:p14="http://schemas.microsoft.com/office/powerpoint/2010/main" val="14738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a:extLst>
              <a:ext uri="{FF2B5EF4-FFF2-40B4-BE49-F238E27FC236}">
                <a16:creationId xmlns:a16="http://schemas.microsoft.com/office/drawing/2014/main" id="{6ED4B92A-1875-4928-8E6A-686547F612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Tijdelijke aanduiding voor notities 2">
            <a:extLst>
              <a:ext uri="{FF2B5EF4-FFF2-40B4-BE49-F238E27FC236}">
                <a16:creationId xmlns:a16="http://schemas.microsoft.com/office/drawing/2014/main" id="{38AE1125-9AF3-4F8D-97B2-5BDF9FC44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luizenpluizers</a:t>
            </a:r>
          </a:p>
        </p:txBody>
      </p:sp>
      <p:sp>
        <p:nvSpPr>
          <p:cNvPr id="30724" name="Tijdelijke aanduiding voor dianummer 3">
            <a:extLst>
              <a:ext uri="{FF2B5EF4-FFF2-40B4-BE49-F238E27FC236}">
                <a16:creationId xmlns:a16="http://schemas.microsoft.com/office/drawing/2014/main" id="{2728FD2A-662D-41FE-921A-160DAE60FA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fld id="{76685234-F707-41E1-82CD-6F3B7B5CCF5B}" type="slidenum">
              <a:rPr lang="nl-NL" altLang="nl-NL"/>
              <a:pPr/>
              <a:t>18</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FAC11C10-43EE-404C-BD4C-E3615D53D9C6}"/>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9">
            <a:extLst>
              <a:ext uri="{FF2B5EF4-FFF2-40B4-BE49-F238E27FC236}">
                <a16:creationId xmlns:a16="http://schemas.microsoft.com/office/drawing/2014/main" id="{2A87563E-0FE9-43CF-B68C-7C66369FC0F6}"/>
              </a:ext>
            </a:extLst>
          </p:cNvPr>
          <p:cNvGrpSpPr>
            <a:grpSpLocks noChangeAspect="1"/>
          </p:cNvGrpSpPr>
          <p:nvPr/>
        </p:nvGrpSpPr>
        <p:grpSpPr bwMode="auto">
          <a:xfrm>
            <a:off x="211138" y="5354638"/>
            <a:ext cx="8723312" cy="1330325"/>
            <a:chOff x="-3905250" y="4294188"/>
            <a:chExt cx="13011150" cy="1892300"/>
          </a:xfrm>
        </p:grpSpPr>
        <p:sp>
          <p:nvSpPr>
            <p:cNvPr id="6" name="Freeform 14">
              <a:extLst>
                <a:ext uri="{FF2B5EF4-FFF2-40B4-BE49-F238E27FC236}">
                  <a16:creationId xmlns:a16="http://schemas.microsoft.com/office/drawing/2014/main" id="{36B1EE00-F17B-4FCD-ACC9-CB6BB759492C}"/>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 name="Freeform 18">
              <a:extLst>
                <a:ext uri="{FF2B5EF4-FFF2-40B4-BE49-F238E27FC236}">
                  <a16:creationId xmlns:a16="http://schemas.microsoft.com/office/drawing/2014/main" id="{5C8CBE69-DD77-4784-B857-308CE93982CD}"/>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8" name="Freeform 22">
              <a:extLst>
                <a:ext uri="{FF2B5EF4-FFF2-40B4-BE49-F238E27FC236}">
                  <a16:creationId xmlns:a16="http://schemas.microsoft.com/office/drawing/2014/main" id="{FD1D97D9-9AB7-4FF6-81EE-7C3879821BB6}"/>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 name="Freeform 26">
              <a:extLst>
                <a:ext uri="{FF2B5EF4-FFF2-40B4-BE49-F238E27FC236}">
                  <a16:creationId xmlns:a16="http://schemas.microsoft.com/office/drawing/2014/main" id="{988B4B5A-16CB-4CCA-83F7-1C52C0D3289B}"/>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useBgFill="1">
          <p:nvSpPr>
            <p:cNvPr id="10" name="Freeform 10">
              <a:extLst>
                <a:ext uri="{FF2B5EF4-FFF2-40B4-BE49-F238E27FC236}">
                  <a16:creationId xmlns:a16="http://schemas.microsoft.com/office/drawing/2014/main" id="{86B74855-09DC-49B2-B4A6-813FE5C0FA05}"/>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nl-NL"/>
              <a:t>Klik om de stijl te bewerken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11" name="Date Placeholder 3">
            <a:extLst>
              <a:ext uri="{FF2B5EF4-FFF2-40B4-BE49-F238E27FC236}">
                <a16:creationId xmlns:a16="http://schemas.microsoft.com/office/drawing/2014/main" id="{B253BEBB-9F7D-45E7-8D11-7BDA004BF670}"/>
              </a:ext>
            </a:extLst>
          </p:cNvPr>
          <p:cNvSpPr>
            <a:spLocks noGrp="1"/>
          </p:cNvSpPr>
          <p:nvPr>
            <p:ph type="dt" sz="half" idx="10"/>
          </p:nvPr>
        </p:nvSpPr>
        <p:spPr/>
        <p:txBody>
          <a:bodyPr/>
          <a:lstStyle>
            <a:lvl1pPr>
              <a:defRPr/>
            </a:lvl1pPr>
          </a:lstStyle>
          <a:p>
            <a:pPr>
              <a:defRPr/>
            </a:pPr>
            <a:fld id="{C31E6777-77C5-4343-967E-1EC041B06341}" type="datetimeFigureOut">
              <a:rPr lang="nl-NL"/>
              <a:pPr>
                <a:defRPr/>
              </a:pPr>
              <a:t>6-9-2022</a:t>
            </a:fld>
            <a:endParaRPr lang="nl-NL"/>
          </a:p>
        </p:txBody>
      </p:sp>
      <p:sp>
        <p:nvSpPr>
          <p:cNvPr id="12" name="Footer Placeholder 4">
            <a:extLst>
              <a:ext uri="{FF2B5EF4-FFF2-40B4-BE49-F238E27FC236}">
                <a16:creationId xmlns:a16="http://schemas.microsoft.com/office/drawing/2014/main" id="{286493C3-CB44-4B81-8C34-2C3F09196D98}"/>
              </a:ext>
            </a:extLst>
          </p:cNvPr>
          <p:cNvSpPr>
            <a:spLocks noGrp="1"/>
          </p:cNvSpPr>
          <p:nvPr>
            <p:ph type="ftr" sz="quarter" idx="11"/>
          </p:nvPr>
        </p:nvSpPr>
        <p:spPr/>
        <p:txBody>
          <a:bodyPr/>
          <a:lstStyle>
            <a:lvl1pPr>
              <a:defRPr/>
            </a:lvl1pPr>
          </a:lstStyle>
          <a:p>
            <a:pPr>
              <a:defRPr/>
            </a:pPr>
            <a:endParaRPr lang="nl-NL"/>
          </a:p>
        </p:txBody>
      </p:sp>
      <p:sp>
        <p:nvSpPr>
          <p:cNvPr id="13" name="Slide Number Placeholder 5">
            <a:extLst>
              <a:ext uri="{FF2B5EF4-FFF2-40B4-BE49-F238E27FC236}">
                <a16:creationId xmlns:a16="http://schemas.microsoft.com/office/drawing/2014/main" id="{CB362ABA-03A2-474B-9F8F-3E7C58615BCE}"/>
              </a:ext>
            </a:extLst>
          </p:cNvPr>
          <p:cNvSpPr>
            <a:spLocks noGrp="1"/>
          </p:cNvSpPr>
          <p:nvPr>
            <p:ph type="sldNum" sz="quarter" idx="12"/>
          </p:nvPr>
        </p:nvSpPr>
        <p:spPr/>
        <p:txBody>
          <a:bodyPr/>
          <a:lstStyle>
            <a:lvl1pPr>
              <a:defRPr/>
            </a:lvl1pPr>
          </a:lstStyle>
          <a:p>
            <a:fld id="{A312974D-9C78-4675-865A-B8C30482C8B0}" type="slidenum">
              <a:rPr lang="nl-NL" altLang="nl-NL"/>
              <a:pPr/>
              <a:t>‹nr.›</a:t>
            </a:fld>
            <a:endParaRPr lang="nl-NL" altLang="nl-NL"/>
          </a:p>
        </p:txBody>
      </p:sp>
    </p:spTree>
    <p:extLst>
      <p:ext uri="{BB962C8B-B14F-4D97-AF65-F5344CB8AC3E}">
        <p14:creationId xmlns:p14="http://schemas.microsoft.com/office/powerpoint/2010/main" val="18556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2D02E023-011B-4EF9-9A1C-6B32B7878FEF}"/>
              </a:ext>
            </a:extLst>
          </p:cNvPr>
          <p:cNvSpPr>
            <a:spLocks noGrp="1"/>
          </p:cNvSpPr>
          <p:nvPr>
            <p:ph type="dt" sz="half" idx="10"/>
          </p:nvPr>
        </p:nvSpPr>
        <p:spPr/>
        <p:txBody>
          <a:bodyPr/>
          <a:lstStyle>
            <a:lvl1pPr>
              <a:defRPr/>
            </a:lvl1pPr>
          </a:lstStyle>
          <a:p>
            <a:pPr>
              <a:defRPr/>
            </a:pPr>
            <a:fld id="{7B192068-1FC6-4CB2-A733-E9C85BB4FB9D}" type="datetimeFigureOut">
              <a:rPr lang="nl-NL"/>
              <a:pPr>
                <a:defRPr/>
              </a:pPr>
              <a:t>6-9-2022</a:t>
            </a:fld>
            <a:endParaRPr lang="nl-NL"/>
          </a:p>
        </p:txBody>
      </p:sp>
      <p:sp>
        <p:nvSpPr>
          <p:cNvPr id="5" name="Footer Placeholder 4">
            <a:extLst>
              <a:ext uri="{FF2B5EF4-FFF2-40B4-BE49-F238E27FC236}">
                <a16:creationId xmlns:a16="http://schemas.microsoft.com/office/drawing/2014/main" id="{85372B36-EA4B-4BF5-A3C6-5543C82CD842}"/>
              </a:ext>
            </a:extLst>
          </p:cNvPr>
          <p:cNvSpPr>
            <a:spLocks noGrp="1"/>
          </p:cNvSpPr>
          <p:nvPr>
            <p:ph type="ftr" sz="quarter" idx="11"/>
          </p:nvPr>
        </p:nvSpPr>
        <p:spPr/>
        <p:txBody>
          <a:bodyPr/>
          <a:lstStyle>
            <a:lvl1pPr>
              <a:defRPr/>
            </a:lvl1pPr>
          </a:lstStyle>
          <a:p>
            <a:pPr>
              <a:defRPr/>
            </a:pPr>
            <a:endParaRPr lang="nl-NL"/>
          </a:p>
        </p:txBody>
      </p:sp>
      <p:sp>
        <p:nvSpPr>
          <p:cNvPr id="6" name="Slide Number Placeholder 5">
            <a:extLst>
              <a:ext uri="{FF2B5EF4-FFF2-40B4-BE49-F238E27FC236}">
                <a16:creationId xmlns:a16="http://schemas.microsoft.com/office/drawing/2014/main" id="{0A5A7B96-E7CF-49C9-9D06-7A19FC594A77}"/>
              </a:ext>
            </a:extLst>
          </p:cNvPr>
          <p:cNvSpPr>
            <a:spLocks noGrp="1"/>
          </p:cNvSpPr>
          <p:nvPr>
            <p:ph type="sldNum" sz="quarter" idx="12"/>
          </p:nvPr>
        </p:nvSpPr>
        <p:spPr/>
        <p:txBody>
          <a:bodyPr/>
          <a:lstStyle>
            <a:lvl1pPr>
              <a:defRPr/>
            </a:lvl1pPr>
          </a:lstStyle>
          <a:p>
            <a:fld id="{750E38AF-7AB6-4A95-AE03-4E987F9B2A73}" type="slidenum">
              <a:rPr lang="nl-NL" altLang="nl-NL"/>
              <a:pPr/>
              <a:t>‹nr.›</a:t>
            </a:fld>
            <a:endParaRPr lang="nl-NL" altLang="nl-NL"/>
          </a:p>
        </p:txBody>
      </p:sp>
    </p:spTree>
    <p:extLst>
      <p:ext uri="{BB962C8B-B14F-4D97-AF65-F5344CB8AC3E}">
        <p14:creationId xmlns:p14="http://schemas.microsoft.com/office/powerpoint/2010/main" val="213389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4" name="Rounded Rectangle 20">
            <a:extLst>
              <a:ext uri="{FF2B5EF4-FFF2-40B4-BE49-F238E27FC236}">
                <a16:creationId xmlns:a16="http://schemas.microsoft.com/office/drawing/2014/main" id="{7486A4CF-6BAB-4499-8EE8-65A1B2A8585F}"/>
              </a:ext>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4">
            <a:extLst>
              <a:ext uri="{FF2B5EF4-FFF2-40B4-BE49-F238E27FC236}">
                <a16:creationId xmlns:a16="http://schemas.microsoft.com/office/drawing/2014/main" id="{5E46E685-34F9-40C0-AAA4-0A272C936BE5}"/>
              </a:ext>
            </a:extLst>
          </p:cNvPr>
          <p:cNvGrpSpPr>
            <a:grpSpLocks noChangeAspect="1"/>
          </p:cNvGrpSpPr>
          <p:nvPr/>
        </p:nvGrpSpPr>
        <p:grpSpPr bwMode="auto">
          <a:xfrm>
            <a:off x="211138" y="714375"/>
            <a:ext cx="8723312" cy="1331913"/>
            <a:chOff x="-3905250" y="4294188"/>
            <a:chExt cx="13011150" cy="1892300"/>
          </a:xfrm>
        </p:grpSpPr>
        <p:sp>
          <p:nvSpPr>
            <p:cNvPr id="6" name="Freeform 14">
              <a:extLst>
                <a:ext uri="{FF2B5EF4-FFF2-40B4-BE49-F238E27FC236}">
                  <a16:creationId xmlns:a16="http://schemas.microsoft.com/office/drawing/2014/main" id="{68B23BCD-74B8-4F24-A8F1-D6A0D67E1B37}"/>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 name="Freeform 18">
              <a:extLst>
                <a:ext uri="{FF2B5EF4-FFF2-40B4-BE49-F238E27FC236}">
                  <a16:creationId xmlns:a16="http://schemas.microsoft.com/office/drawing/2014/main" id="{69ECF2A1-C9F9-4826-B806-B206E77F1D1E}"/>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8" name="Freeform 22">
              <a:extLst>
                <a:ext uri="{FF2B5EF4-FFF2-40B4-BE49-F238E27FC236}">
                  <a16:creationId xmlns:a16="http://schemas.microsoft.com/office/drawing/2014/main" id="{B1C1B699-5518-433C-82AD-B82705212F69}"/>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 name="Freeform 26">
              <a:extLst>
                <a:ext uri="{FF2B5EF4-FFF2-40B4-BE49-F238E27FC236}">
                  <a16:creationId xmlns:a16="http://schemas.microsoft.com/office/drawing/2014/main" id="{9A715808-7D55-405E-BADC-3C703233ED0B}"/>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useBgFill="1">
          <p:nvSpPr>
            <p:cNvPr id="10" name="Freeform 19">
              <a:extLst>
                <a:ext uri="{FF2B5EF4-FFF2-40B4-BE49-F238E27FC236}">
                  <a16:creationId xmlns:a16="http://schemas.microsoft.com/office/drawing/2014/main" id="{30D81A62-59A0-4F3F-8AC0-03551DF6FE96}"/>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nl-NL"/>
              <a:t>Klik om de stijl te bewerken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Date Placeholder 3">
            <a:extLst>
              <a:ext uri="{FF2B5EF4-FFF2-40B4-BE49-F238E27FC236}">
                <a16:creationId xmlns:a16="http://schemas.microsoft.com/office/drawing/2014/main" id="{21658D77-1BA9-4A2E-81A1-6004BDDD5050}"/>
              </a:ext>
            </a:extLst>
          </p:cNvPr>
          <p:cNvSpPr>
            <a:spLocks noGrp="1"/>
          </p:cNvSpPr>
          <p:nvPr>
            <p:ph type="dt" sz="half" idx="10"/>
          </p:nvPr>
        </p:nvSpPr>
        <p:spPr/>
        <p:txBody>
          <a:bodyPr/>
          <a:lstStyle>
            <a:lvl1pPr>
              <a:defRPr/>
            </a:lvl1pPr>
          </a:lstStyle>
          <a:p>
            <a:pPr>
              <a:defRPr/>
            </a:pPr>
            <a:fld id="{F04C74CA-F69A-4534-BAF2-62BCC00652AE}" type="datetimeFigureOut">
              <a:rPr lang="nl-NL"/>
              <a:pPr>
                <a:defRPr/>
              </a:pPr>
              <a:t>6-9-2022</a:t>
            </a:fld>
            <a:endParaRPr lang="nl-NL"/>
          </a:p>
        </p:txBody>
      </p:sp>
      <p:sp>
        <p:nvSpPr>
          <p:cNvPr id="12" name="Footer Placeholder 4">
            <a:extLst>
              <a:ext uri="{FF2B5EF4-FFF2-40B4-BE49-F238E27FC236}">
                <a16:creationId xmlns:a16="http://schemas.microsoft.com/office/drawing/2014/main" id="{3070C5AF-8480-4B47-BBE4-F9333CDBCB19}"/>
              </a:ext>
            </a:extLst>
          </p:cNvPr>
          <p:cNvSpPr>
            <a:spLocks noGrp="1"/>
          </p:cNvSpPr>
          <p:nvPr>
            <p:ph type="ftr" sz="quarter" idx="11"/>
          </p:nvPr>
        </p:nvSpPr>
        <p:spPr/>
        <p:txBody>
          <a:bodyPr/>
          <a:lstStyle>
            <a:lvl1pPr>
              <a:defRPr/>
            </a:lvl1pPr>
          </a:lstStyle>
          <a:p>
            <a:pPr>
              <a:defRPr/>
            </a:pPr>
            <a:endParaRPr lang="nl-NL"/>
          </a:p>
        </p:txBody>
      </p:sp>
      <p:sp>
        <p:nvSpPr>
          <p:cNvPr id="13" name="Slide Number Placeholder 5">
            <a:extLst>
              <a:ext uri="{FF2B5EF4-FFF2-40B4-BE49-F238E27FC236}">
                <a16:creationId xmlns:a16="http://schemas.microsoft.com/office/drawing/2014/main" id="{86193011-34EC-4CAE-9DDC-6F5DEF6A76B5}"/>
              </a:ext>
            </a:extLst>
          </p:cNvPr>
          <p:cNvSpPr>
            <a:spLocks noGrp="1"/>
          </p:cNvSpPr>
          <p:nvPr>
            <p:ph type="sldNum" sz="quarter" idx="12"/>
          </p:nvPr>
        </p:nvSpPr>
        <p:spPr/>
        <p:txBody>
          <a:bodyPr/>
          <a:lstStyle>
            <a:lvl1pPr>
              <a:defRPr/>
            </a:lvl1pPr>
          </a:lstStyle>
          <a:p>
            <a:fld id="{4527118D-E6F5-4FBD-B5EC-8DABCC6D724B}" type="slidenum">
              <a:rPr lang="nl-NL" altLang="nl-NL"/>
              <a:pPr/>
              <a:t>‹nr.›</a:t>
            </a:fld>
            <a:endParaRPr lang="nl-NL" altLang="nl-NL"/>
          </a:p>
        </p:txBody>
      </p:sp>
    </p:spTree>
    <p:extLst>
      <p:ext uri="{BB962C8B-B14F-4D97-AF65-F5344CB8AC3E}">
        <p14:creationId xmlns:p14="http://schemas.microsoft.com/office/powerpoint/2010/main" val="250771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36EBF0-7565-2042-8571-2639C827B07E}"/>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DDE59F71-89DF-BA4C-86F2-20F6BB731E6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A0C4CB7-C647-864A-8731-5A8FC78B7D73}"/>
              </a:ext>
            </a:extLst>
          </p:cNvPr>
          <p:cNvSpPr>
            <a:spLocks noGrp="1"/>
          </p:cNvSpPr>
          <p:nvPr>
            <p:ph type="dt" sz="half" idx="10"/>
          </p:nvPr>
        </p:nvSpPr>
        <p:spPr/>
        <p:txBody>
          <a:bodyPr/>
          <a:lstStyle/>
          <a:p>
            <a:fld id="{C45B9940-FEBF-B949-B6E2-A1F228756BEE}" type="datetimeFigureOut">
              <a:rPr lang="nl-NL" smtClean="0"/>
              <a:t>6-9-2022</a:t>
            </a:fld>
            <a:endParaRPr lang="nl-NL"/>
          </a:p>
        </p:txBody>
      </p:sp>
      <p:sp>
        <p:nvSpPr>
          <p:cNvPr id="5" name="Tijdelijke aanduiding voor voettekst 4">
            <a:extLst>
              <a:ext uri="{FF2B5EF4-FFF2-40B4-BE49-F238E27FC236}">
                <a16:creationId xmlns:a16="http://schemas.microsoft.com/office/drawing/2014/main" id="{2D658D4B-87FF-A642-AC73-F7C6CDF34F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9F77C59-C47B-9346-B666-8D06FB9F217C}"/>
              </a:ext>
            </a:extLst>
          </p:cNvPr>
          <p:cNvSpPr>
            <a:spLocks noGrp="1"/>
          </p:cNvSpPr>
          <p:nvPr>
            <p:ph type="sldNum" sz="quarter" idx="12"/>
          </p:nvPr>
        </p:nvSpPr>
        <p:spPr/>
        <p:txBody>
          <a:bodyPr/>
          <a:lstStyle/>
          <a:p>
            <a:fld id="{1DD1C733-A791-1E4D-84D9-5FA98FDE29E0}" type="slidenum">
              <a:rPr lang="nl-NL" smtClean="0"/>
              <a:t>‹nr.›</a:t>
            </a:fld>
            <a:endParaRPr lang="nl-NL"/>
          </a:p>
        </p:txBody>
      </p:sp>
    </p:spTree>
    <p:extLst>
      <p:ext uri="{BB962C8B-B14F-4D97-AF65-F5344CB8AC3E}">
        <p14:creationId xmlns:p14="http://schemas.microsoft.com/office/powerpoint/2010/main" val="1520488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F216A7-B9D0-F840-9FA5-32D49504A00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B9B36AB-3821-B64C-B5F8-57DC2C363B0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C1FC399-7734-BA4B-94DF-56D554F67B43}"/>
              </a:ext>
            </a:extLst>
          </p:cNvPr>
          <p:cNvSpPr>
            <a:spLocks noGrp="1"/>
          </p:cNvSpPr>
          <p:nvPr>
            <p:ph type="dt" sz="half" idx="10"/>
          </p:nvPr>
        </p:nvSpPr>
        <p:spPr/>
        <p:txBody>
          <a:bodyPr/>
          <a:lstStyle/>
          <a:p>
            <a:fld id="{C45B9940-FEBF-B949-B6E2-A1F228756BEE}" type="datetimeFigureOut">
              <a:rPr lang="nl-NL" smtClean="0"/>
              <a:t>6-9-2022</a:t>
            </a:fld>
            <a:endParaRPr lang="nl-NL"/>
          </a:p>
        </p:txBody>
      </p:sp>
      <p:sp>
        <p:nvSpPr>
          <p:cNvPr id="5" name="Tijdelijke aanduiding voor voettekst 4">
            <a:extLst>
              <a:ext uri="{FF2B5EF4-FFF2-40B4-BE49-F238E27FC236}">
                <a16:creationId xmlns:a16="http://schemas.microsoft.com/office/drawing/2014/main" id="{7417806A-C189-AE49-8E3E-6DE54B6991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FA819A6-2F48-D040-B578-37F06B7D3FB1}"/>
              </a:ext>
            </a:extLst>
          </p:cNvPr>
          <p:cNvSpPr>
            <a:spLocks noGrp="1"/>
          </p:cNvSpPr>
          <p:nvPr>
            <p:ph type="sldNum" sz="quarter" idx="12"/>
          </p:nvPr>
        </p:nvSpPr>
        <p:spPr/>
        <p:txBody>
          <a:bodyPr/>
          <a:lstStyle/>
          <a:p>
            <a:fld id="{1DD1C733-A791-1E4D-84D9-5FA98FDE29E0}" type="slidenum">
              <a:rPr lang="nl-NL" smtClean="0"/>
              <a:t>‹nr.›</a:t>
            </a:fld>
            <a:endParaRPr lang="nl-NL"/>
          </a:p>
        </p:txBody>
      </p:sp>
    </p:spTree>
    <p:extLst>
      <p:ext uri="{BB962C8B-B14F-4D97-AF65-F5344CB8AC3E}">
        <p14:creationId xmlns:p14="http://schemas.microsoft.com/office/powerpoint/2010/main" val="2730227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202FE-B990-C444-B941-4D5A7D1DFB44}"/>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95081344-F41E-774F-9685-2B755A041D7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EF7B915-11D9-D344-B1DC-C924014E8E95}"/>
              </a:ext>
            </a:extLst>
          </p:cNvPr>
          <p:cNvSpPr>
            <a:spLocks noGrp="1"/>
          </p:cNvSpPr>
          <p:nvPr>
            <p:ph type="dt" sz="half" idx="10"/>
          </p:nvPr>
        </p:nvSpPr>
        <p:spPr/>
        <p:txBody>
          <a:bodyPr/>
          <a:lstStyle/>
          <a:p>
            <a:fld id="{C45B9940-FEBF-B949-B6E2-A1F228756BEE}" type="datetimeFigureOut">
              <a:rPr lang="nl-NL" smtClean="0"/>
              <a:t>6-9-2022</a:t>
            </a:fld>
            <a:endParaRPr lang="nl-NL"/>
          </a:p>
        </p:txBody>
      </p:sp>
      <p:sp>
        <p:nvSpPr>
          <p:cNvPr id="5" name="Tijdelijke aanduiding voor voettekst 4">
            <a:extLst>
              <a:ext uri="{FF2B5EF4-FFF2-40B4-BE49-F238E27FC236}">
                <a16:creationId xmlns:a16="http://schemas.microsoft.com/office/drawing/2014/main" id="{E8DDAD8A-9E90-4C4B-A557-7F6ACB5A82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4D3B7CF-3020-B343-85B9-953BBA716308}"/>
              </a:ext>
            </a:extLst>
          </p:cNvPr>
          <p:cNvSpPr>
            <a:spLocks noGrp="1"/>
          </p:cNvSpPr>
          <p:nvPr>
            <p:ph type="sldNum" sz="quarter" idx="12"/>
          </p:nvPr>
        </p:nvSpPr>
        <p:spPr/>
        <p:txBody>
          <a:bodyPr/>
          <a:lstStyle/>
          <a:p>
            <a:fld id="{1DD1C733-A791-1E4D-84D9-5FA98FDE29E0}" type="slidenum">
              <a:rPr lang="nl-NL" smtClean="0"/>
              <a:t>‹nr.›</a:t>
            </a:fld>
            <a:endParaRPr lang="nl-NL"/>
          </a:p>
        </p:txBody>
      </p:sp>
    </p:spTree>
    <p:extLst>
      <p:ext uri="{BB962C8B-B14F-4D97-AF65-F5344CB8AC3E}">
        <p14:creationId xmlns:p14="http://schemas.microsoft.com/office/powerpoint/2010/main" val="645527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335977-ADFF-3F4B-8B88-9FB371EF81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CCAD84D-02BC-6742-A009-E61B788C5D09}"/>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449C068-EFAB-5C46-B8F0-90FDEE0832B2}"/>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711AC7E-86AC-5B42-BE65-2169EAD350EA}"/>
              </a:ext>
            </a:extLst>
          </p:cNvPr>
          <p:cNvSpPr>
            <a:spLocks noGrp="1"/>
          </p:cNvSpPr>
          <p:nvPr>
            <p:ph type="dt" sz="half" idx="10"/>
          </p:nvPr>
        </p:nvSpPr>
        <p:spPr/>
        <p:txBody>
          <a:bodyPr/>
          <a:lstStyle/>
          <a:p>
            <a:fld id="{C45B9940-FEBF-B949-B6E2-A1F228756BEE}" type="datetimeFigureOut">
              <a:rPr lang="nl-NL" smtClean="0"/>
              <a:t>6-9-2022</a:t>
            </a:fld>
            <a:endParaRPr lang="nl-NL"/>
          </a:p>
        </p:txBody>
      </p:sp>
      <p:sp>
        <p:nvSpPr>
          <p:cNvPr id="6" name="Tijdelijke aanduiding voor voettekst 5">
            <a:extLst>
              <a:ext uri="{FF2B5EF4-FFF2-40B4-BE49-F238E27FC236}">
                <a16:creationId xmlns:a16="http://schemas.microsoft.com/office/drawing/2014/main" id="{A0CB0E60-7664-0E47-AAB7-23EE9C34BE8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E8FFE28-FA6B-984D-984B-389CB617F728}"/>
              </a:ext>
            </a:extLst>
          </p:cNvPr>
          <p:cNvSpPr>
            <a:spLocks noGrp="1"/>
          </p:cNvSpPr>
          <p:nvPr>
            <p:ph type="sldNum" sz="quarter" idx="12"/>
          </p:nvPr>
        </p:nvSpPr>
        <p:spPr/>
        <p:txBody>
          <a:bodyPr/>
          <a:lstStyle/>
          <a:p>
            <a:fld id="{1DD1C733-A791-1E4D-84D9-5FA98FDE29E0}" type="slidenum">
              <a:rPr lang="nl-NL" smtClean="0"/>
              <a:t>‹nr.›</a:t>
            </a:fld>
            <a:endParaRPr lang="nl-NL"/>
          </a:p>
        </p:txBody>
      </p:sp>
    </p:spTree>
    <p:extLst>
      <p:ext uri="{BB962C8B-B14F-4D97-AF65-F5344CB8AC3E}">
        <p14:creationId xmlns:p14="http://schemas.microsoft.com/office/powerpoint/2010/main" val="4140886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4231D-EECF-BD4C-BD6D-751632765E9D}"/>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0DB405C-EA6A-9D42-92A2-F7D6151D98E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181CF2E-818E-F94D-8CFD-D01130D59FE1}"/>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4F55854-16DB-D344-BC8C-88C2313EE9F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FD07CB1-89A1-9B49-802F-6AB4BF9AE067}"/>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8677A9F-3788-AD44-8C4C-4265FA22067D}"/>
              </a:ext>
            </a:extLst>
          </p:cNvPr>
          <p:cNvSpPr>
            <a:spLocks noGrp="1"/>
          </p:cNvSpPr>
          <p:nvPr>
            <p:ph type="dt" sz="half" idx="10"/>
          </p:nvPr>
        </p:nvSpPr>
        <p:spPr/>
        <p:txBody>
          <a:bodyPr/>
          <a:lstStyle/>
          <a:p>
            <a:fld id="{C45B9940-FEBF-B949-B6E2-A1F228756BEE}" type="datetimeFigureOut">
              <a:rPr lang="nl-NL" smtClean="0"/>
              <a:t>6-9-2022</a:t>
            </a:fld>
            <a:endParaRPr lang="nl-NL"/>
          </a:p>
        </p:txBody>
      </p:sp>
      <p:sp>
        <p:nvSpPr>
          <p:cNvPr id="8" name="Tijdelijke aanduiding voor voettekst 7">
            <a:extLst>
              <a:ext uri="{FF2B5EF4-FFF2-40B4-BE49-F238E27FC236}">
                <a16:creationId xmlns:a16="http://schemas.microsoft.com/office/drawing/2014/main" id="{DB62DF89-AA90-9B45-8D5C-B806FFE94A5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E0D5360-8600-0D46-A1CD-D04899B867E9}"/>
              </a:ext>
            </a:extLst>
          </p:cNvPr>
          <p:cNvSpPr>
            <a:spLocks noGrp="1"/>
          </p:cNvSpPr>
          <p:nvPr>
            <p:ph type="sldNum" sz="quarter" idx="12"/>
          </p:nvPr>
        </p:nvSpPr>
        <p:spPr/>
        <p:txBody>
          <a:bodyPr/>
          <a:lstStyle/>
          <a:p>
            <a:fld id="{1DD1C733-A791-1E4D-84D9-5FA98FDE29E0}" type="slidenum">
              <a:rPr lang="nl-NL" smtClean="0"/>
              <a:t>‹nr.›</a:t>
            </a:fld>
            <a:endParaRPr lang="nl-NL"/>
          </a:p>
        </p:txBody>
      </p:sp>
    </p:spTree>
    <p:extLst>
      <p:ext uri="{BB962C8B-B14F-4D97-AF65-F5344CB8AC3E}">
        <p14:creationId xmlns:p14="http://schemas.microsoft.com/office/powerpoint/2010/main" val="2444810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8864FB-0FC5-E34E-8399-275773290EB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C682873-6078-4A4E-B9D5-066B811B0100}"/>
              </a:ext>
            </a:extLst>
          </p:cNvPr>
          <p:cNvSpPr>
            <a:spLocks noGrp="1"/>
          </p:cNvSpPr>
          <p:nvPr>
            <p:ph type="dt" sz="half" idx="10"/>
          </p:nvPr>
        </p:nvSpPr>
        <p:spPr/>
        <p:txBody>
          <a:bodyPr/>
          <a:lstStyle/>
          <a:p>
            <a:fld id="{C45B9940-FEBF-B949-B6E2-A1F228756BEE}" type="datetimeFigureOut">
              <a:rPr lang="nl-NL" smtClean="0"/>
              <a:t>6-9-2022</a:t>
            </a:fld>
            <a:endParaRPr lang="nl-NL"/>
          </a:p>
        </p:txBody>
      </p:sp>
      <p:sp>
        <p:nvSpPr>
          <p:cNvPr id="4" name="Tijdelijke aanduiding voor voettekst 3">
            <a:extLst>
              <a:ext uri="{FF2B5EF4-FFF2-40B4-BE49-F238E27FC236}">
                <a16:creationId xmlns:a16="http://schemas.microsoft.com/office/drawing/2014/main" id="{4FC78C18-6886-3E49-98F0-D3A308BA065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B05A574-FAC5-C245-8DB1-F9138202D213}"/>
              </a:ext>
            </a:extLst>
          </p:cNvPr>
          <p:cNvSpPr>
            <a:spLocks noGrp="1"/>
          </p:cNvSpPr>
          <p:nvPr>
            <p:ph type="sldNum" sz="quarter" idx="12"/>
          </p:nvPr>
        </p:nvSpPr>
        <p:spPr/>
        <p:txBody>
          <a:bodyPr/>
          <a:lstStyle/>
          <a:p>
            <a:fld id="{1DD1C733-A791-1E4D-84D9-5FA98FDE29E0}" type="slidenum">
              <a:rPr lang="nl-NL" smtClean="0"/>
              <a:t>‹nr.›</a:t>
            </a:fld>
            <a:endParaRPr lang="nl-NL"/>
          </a:p>
        </p:txBody>
      </p:sp>
    </p:spTree>
    <p:extLst>
      <p:ext uri="{BB962C8B-B14F-4D97-AF65-F5344CB8AC3E}">
        <p14:creationId xmlns:p14="http://schemas.microsoft.com/office/powerpoint/2010/main" val="306617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C054EDB-BFBE-C347-BF45-7744FF99D799}"/>
              </a:ext>
            </a:extLst>
          </p:cNvPr>
          <p:cNvSpPr>
            <a:spLocks noGrp="1"/>
          </p:cNvSpPr>
          <p:nvPr>
            <p:ph type="dt" sz="half" idx="10"/>
          </p:nvPr>
        </p:nvSpPr>
        <p:spPr/>
        <p:txBody>
          <a:bodyPr/>
          <a:lstStyle/>
          <a:p>
            <a:fld id="{C45B9940-FEBF-B949-B6E2-A1F228756BEE}" type="datetimeFigureOut">
              <a:rPr lang="nl-NL" smtClean="0"/>
              <a:t>6-9-2022</a:t>
            </a:fld>
            <a:endParaRPr lang="nl-NL"/>
          </a:p>
        </p:txBody>
      </p:sp>
      <p:sp>
        <p:nvSpPr>
          <p:cNvPr id="3" name="Tijdelijke aanduiding voor voettekst 2">
            <a:extLst>
              <a:ext uri="{FF2B5EF4-FFF2-40B4-BE49-F238E27FC236}">
                <a16:creationId xmlns:a16="http://schemas.microsoft.com/office/drawing/2014/main" id="{D84B1D9C-30EC-9B4C-A9A2-D9D5EB6E149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ECEB0B1-8CE0-1B4A-94A7-015E606F198D}"/>
              </a:ext>
            </a:extLst>
          </p:cNvPr>
          <p:cNvSpPr>
            <a:spLocks noGrp="1"/>
          </p:cNvSpPr>
          <p:nvPr>
            <p:ph type="sldNum" sz="quarter" idx="12"/>
          </p:nvPr>
        </p:nvSpPr>
        <p:spPr/>
        <p:txBody>
          <a:bodyPr/>
          <a:lstStyle/>
          <a:p>
            <a:fld id="{1DD1C733-A791-1E4D-84D9-5FA98FDE29E0}" type="slidenum">
              <a:rPr lang="nl-NL" smtClean="0"/>
              <a:t>‹nr.›</a:t>
            </a:fld>
            <a:endParaRPr lang="nl-NL"/>
          </a:p>
        </p:txBody>
      </p:sp>
    </p:spTree>
    <p:extLst>
      <p:ext uri="{BB962C8B-B14F-4D97-AF65-F5344CB8AC3E}">
        <p14:creationId xmlns:p14="http://schemas.microsoft.com/office/powerpoint/2010/main" val="3948555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EDF48C-FD18-094E-86D8-3DA372ECFDF6}"/>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4008CD34-6315-F947-8B5A-1BB637DA5C3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D59A9A5-7A9B-2B48-9E6D-373599A607E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4F29CC4-4A7C-B84D-A4C0-9BE8D39C541B}"/>
              </a:ext>
            </a:extLst>
          </p:cNvPr>
          <p:cNvSpPr>
            <a:spLocks noGrp="1"/>
          </p:cNvSpPr>
          <p:nvPr>
            <p:ph type="dt" sz="half" idx="10"/>
          </p:nvPr>
        </p:nvSpPr>
        <p:spPr/>
        <p:txBody>
          <a:bodyPr/>
          <a:lstStyle/>
          <a:p>
            <a:fld id="{C45B9940-FEBF-B949-B6E2-A1F228756BEE}" type="datetimeFigureOut">
              <a:rPr lang="nl-NL" smtClean="0"/>
              <a:t>6-9-2022</a:t>
            </a:fld>
            <a:endParaRPr lang="nl-NL"/>
          </a:p>
        </p:txBody>
      </p:sp>
      <p:sp>
        <p:nvSpPr>
          <p:cNvPr id="6" name="Tijdelijke aanduiding voor voettekst 5">
            <a:extLst>
              <a:ext uri="{FF2B5EF4-FFF2-40B4-BE49-F238E27FC236}">
                <a16:creationId xmlns:a16="http://schemas.microsoft.com/office/drawing/2014/main" id="{3235543B-DDA7-2B47-9409-0BD80EDC557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C76044-ED7A-8F48-A21E-EDD260C833F6}"/>
              </a:ext>
            </a:extLst>
          </p:cNvPr>
          <p:cNvSpPr>
            <a:spLocks noGrp="1"/>
          </p:cNvSpPr>
          <p:nvPr>
            <p:ph type="sldNum" sz="quarter" idx="12"/>
          </p:nvPr>
        </p:nvSpPr>
        <p:spPr/>
        <p:txBody>
          <a:bodyPr/>
          <a:lstStyle/>
          <a:p>
            <a:fld id="{1DD1C733-A791-1E4D-84D9-5FA98FDE29E0}" type="slidenum">
              <a:rPr lang="nl-NL" smtClean="0"/>
              <a:t>‹nr.›</a:t>
            </a:fld>
            <a:endParaRPr lang="nl-NL"/>
          </a:p>
        </p:txBody>
      </p:sp>
    </p:spTree>
    <p:extLst>
      <p:ext uri="{BB962C8B-B14F-4D97-AF65-F5344CB8AC3E}">
        <p14:creationId xmlns:p14="http://schemas.microsoft.com/office/powerpoint/2010/main" val="5027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tle 6"/>
          <p:cNvSpPr>
            <a:spLocks noGrp="1"/>
          </p:cNvSpPr>
          <p:nvPr>
            <p:ph type="title"/>
          </p:nvPr>
        </p:nvSpPr>
        <p:spPr/>
        <p:txBody>
          <a:bodyPr/>
          <a:lstStyle/>
          <a:p>
            <a:r>
              <a:rPr lang="nl-NL"/>
              <a:t>Klik om de stijl te bewerken</a:t>
            </a:r>
            <a:endParaRPr lang="en-US"/>
          </a:p>
        </p:txBody>
      </p:sp>
      <p:sp>
        <p:nvSpPr>
          <p:cNvPr id="4" name="Date Placeholder 3">
            <a:extLst>
              <a:ext uri="{FF2B5EF4-FFF2-40B4-BE49-F238E27FC236}">
                <a16:creationId xmlns:a16="http://schemas.microsoft.com/office/drawing/2014/main" id="{93D8911B-C9B2-44C0-999C-B235018E4C51}"/>
              </a:ext>
            </a:extLst>
          </p:cNvPr>
          <p:cNvSpPr>
            <a:spLocks noGrp="1"/>
          </p:cNvSpPr>
          <p:nvPr>
            <p:ph type="dt" sz="half" idx="10"/>
          </p:nvPr>
        </p:nvSpPr>
        <p:spPr/>
        <p:txBody>
          <a:bodyPr/>
          <a:lstStyle>
            <a:lvl1pPr>
              <a:defRPr/>
            </a:lvl1pPr>
          </a:lstStyle>
          <a:p>
            <a:pPr>
              <a:defRPr/>
            </a:pPr>
            <a:fld id="{2E26062B-1081-4384-BD95-0101F644B569}" type="datetimeFigureOut">
              <a:rPr lang="nl-NL"/>
              <a:pPr>
                <a:defRPr/>
              </a:pPr>
              <a:t>6-9-2022</a:t>
            </a:fld>
            <a:endParaRPr lang="nl-NL"/>
          </a:p>
        </p:txBody>
      </p:sp>
      <p:sp>
        <p:nvSpPr>
          <p:cNvPr id="5" name="Footer Placeholder 4">
            <a:extLst>
              <a:ext uri="{FF2B5EF4-FFF2-40B4-BE49-F238E27FC236}">
                <a16:creationId xmlns:a16="http://schemas.microsoft.com/office/drawing/2014/main" id="{B914516C-A9A8-4277-9791-A5824BF5EA40}"/>
              </a:ext>
            </a:extLst>
          </p:cNvPr>
          <p:cNvSpPr>
            <a:spLocks noGrp="1"/>
          </p:cNvSpPr>
          <p:nvPr>
            <p:ph type="ftr" sz="quarter" idx="11"/>
          </p:nvPr>
        </p:nvSpPr>
        <p:spPr/>
        <p:txBody>
          <a:bodyPr/>
          <a:lstStyle>
            <a:lvl1pPr>
              <a:defRPr/>
            </a:lvl1pPr>
          </a:lstStyle>
          <a:p>
            <a:pPr>
              <a:defRPr/>
            </a:pPr>
            <a:endParaRPr lang="nl-NL"/>
          </a:p>
        </p:txBody>
      </p:sp>
      <p:sp>
        <p:nvSpPr>
          <p:cNvPr id="6" name="Slide Number Placeholder 5">
            <a:extLst>
              <a:ext uri="{FF2B5EF4-FFF2-40B4-BE49-F238E27FC236}">
                <a16:creationId xmlns:a16="http://schemas.microsoft.com/office/drawing/2014/main" id="{E6D33DD9-137C-42A6-A6FA-389E141CEDCE}"/>
              </a:ext>
            </a:extLst>
          </p:cNvPr>
          <p:cNvSpPr>
            <a:spLocks noGrp="1"/>
          </p:cNvSpPr>
          <p:nvPr>
            <p:ph type="sldNum" sz="quarter" idx="12"/>
          </p:nvPr>
        </p:nvSpPr>
        <p:spPr/>
        <p:txBody>
          <a:bodyPr/>
          <a:lstStyle>
            <a:lvl1pPr>
              <a:defRPr/>
            </a:lvl1pPr>
          </a:lstStyle>
          <a:p>
            <a:fld id="{51C006D0-D0E3-445D-A70E-CCD7A5520BEC}" type="slidenum">
              <a:rPr lang="nl-NL" altLang="nl-NL"/>
              <a:pPr/>
              <a:t>‹nr.›</a:t>
            </a:fld>
            <a:endParaRPr lang="nl-NL" altLang="nl-NL"/>
          </a:p>
        </p:txBody>
      </p:sp>
    </p:spTree>
    <p:extLst>
      <p:ext uri="{BB962C8B-B14F-4D97-AF65-F5344CB8AC3E}">
        <p14:creationId xmlns:p14="http://schemas.microsoft.com/office/powerpoint/2010/main" val="1455755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17A261-8038-8548-9630-69D01772E8BD}"/>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47BC138C-DC80-1B48-ACCD-720EB8FA43C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6BD0E54F-3C5B-8B46-ADC4-DF22DDCE156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A9AFE61-A04A-5649-84A6-8172FEC2393B}"/>
              </a:ext>
            </a:extLst>
          </p:cNvPr>
          <p:cNvSpPr>
            <a:spLocks noGrp="1"/>
          </p:cNvSpPr>
          <p:nvPr>
            <p:ph type="dt" sz="half" idx="10"/>
          </p:nvPr>
        </p:nvSpPr>
        <p:spPr/>
        <p:txBody>
          <a:bodyPr/>
          <a:lstStyle/>
          <a:p>
            <a:fld id="{C45B9940-FEBF-B949-B6E2-A1F228756BEE}" type="datetimeFigureOut">
              <a:rPr lang="nl-NL" smtClean="0"/>
              <a:t>6-9-2022</a:t>
            </a:fld>
            <a:endParaRPr lang="nl-NL"/>
          </a:p>
        </p:txBody>
      </p:sp>
      <p:sp>
        <p:nvSpPr>
          <p:cNvPr id="6" name="Tijdelijke aanduiding voor voettekst 5">
            <a:extLst>
              <a:ext uri="{FF2B5EF4-FFF2-40B4-BE49-F238E27FC236}">
                <a16:creationId xmlns:a16="http://schemas.microsoft.com/office/drawing/2014/main" id="{4EEBA81E-2804-8441-865B-D14701C0EBC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5E97E44-F7D1-2F4B-A9C6-4CF98E30D952}"/>
              </a:ext>
            </a:extLst>
          </p:cNvPr>
          <p:cNvSpPr>
            <a:spLocks noGrp="1"/>
          </p:cNvSpPr>
          <p:nvPr>
            <p:ph type="sldNum" sz="quarter" idx="12"/>
          </p:nvPr>
        </p:nvSpPr>
        <p:spPr/>
        <p:txBody>
          <a:bodyPr/>
          <a:lstStyle/>
          <a:p>
            <a:fld id="{1DD1C733-A791-1E4D-84D9-5FA98FDE29E0}" type="slidenum">
              <a:rPr lang="nl-NL" smtClean="0"/>
              <a:t>‹nr.›</a:t>
            </a:fld>
            <a:endParaRPr lang="nl-NL"/>
          </a:p>
        </p:txBody>
      </p:sp>
    </p:spTree>
    <p:extLst>
      <p:ext uri="{BB962C8B-B14F-4D97-AF65-F5344CB8AC3E}">
        <p14:creationId xmlns:p14="http://schemas.microsoft.com/office/powerpoint/2010/main" val="2380493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E4A987-E162-7A45-A009-AFFA8430DAD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3086D9E-D183-A344-8D8E-42715DBF460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FF33279-E574-7946-B476-D5515EB66583}"/>
              </a:ext>
            </a:extLst>
          </p:cNvPr>
          <p:cNvSpPr>
            <a:spLocks noGrp="1"/>
          </p:cNvSpPr>
          <p:nvPr>
            <p:ph type="dt" sz="half" idx="10"/>
          </p:nvPr>
        </p:nvSpPr>
        <p:spPr/>
        <p:txBody>
          <a:bodyPr/>
          <a:lstStyle/>
          <a:p>
            <a:fld id="{C45B9940-FEBF-B949-B6E2-A1F228756BEE}" type="datetimeFigureOut">
              <a:rPr lang="nl-NL" smtClean="0"/>
              <a:t>6-9-2022</a:t>
            </a:fld>
            <a:endParaRPr lang="nl-NL"/>
          </a:p>
        </p:txBody>
      </p:sp>
      <p:sp>
        <p:nvSpPr>
          <p:cNvPr id="5" name="Tijdelijke aanduiding voor voettekst 4">
            <a:extLst>
              <a:ext uri="{FF2B5EF4-FFF2-40B4-BE49-F238E27FC236}">
                <a16:creationId xmlns:a16="http://schemas.microsoft.com/office/drawing/2014/main" id="{EE992015-1FF7-FE46-A117-16F70D60AA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84E6544-42DD-1A42-93F1-DF8D5856DCCB}"/>
              </a:ext>
            </a:extLst>
          </p:cNvPr>
          <p:cNvSpPr>
            <a:spLocks noGrp="1"/>
          </p:cNvSpPr>
          <p:nvPr>
            <p:ph type="sldNum" sz="quarter" idx="12"/>
          </p:nvPr>
        </p:nvSpPr>
        <p:spPr/>
        <p:txBody>
          <a:bodyPr/>
          <a:lstStyle/>
          <a:p>
            <a:fld id="{1DD1C733-A791-1E4D-84D9-5FA98FDE29E0}" type="slidenum">
              <a:rPr lang="nl-NL" smtClean="0"/>
              <a:t>‹nr.›</a:t>
            </a:fld>
            <a:endParaRPr lang="nl-NL"/>
          </a:p>
        </p:txBody>
      </p:sp>
    </p:spTree>
    <p:extLst>
      <p:ext uri="{BB962C8B-B14F-4D97-AF65-F5344CB8AC3E}">
        <p14:creationId xmlns:p14="http://schemas.microsoft.com/office/powerpoint/2010/main" val="1290584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77672D1-E611-9542-A650-675CCDC2EADD}"/>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A33A5D9-7B89-C54A-8503-4F4F804F3B3A}"/>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332111-44F5-F643-ADE9-F5A9D2707F3A}"/>
              </a:ext>
            </a:extLst>
          </p:cNvPr>
          <p:cNvSpPr>
            <a:spLocks noGrp="1"/>
          </p:cNvSpPr>
          <p:nvPr>
            <p:ph type="dt" sz="half" idx="10"/>
          </p:nvPr>
        </p:nvSpPr>
        <p:spPr/>
        <p:txBody>
          <a:bodyPr/>
          <a:lstStyle/>
          <a:p>
            <a:fld id="{C45B9940-FEBF-B949-B6E2-A1F228756BEE}" type="datetimeFigureOut">
              <a:rPr lang="nl-NL" smtClean="0"/>
              <a:t>6-9-2022</a:t>
            </a:fld>
            <a:endParaRPr lang="nl-NL"/>
          </a:p>
        </p:txBody>
      </p:sp>
      <p:sp>
        <p:nvSpPr>
          <p:cNvPr id="5" name="Tijdelijke aanduiding voor voettekst 4">
            <a:extLst>
              <a:ext uri="{FF2B5EF4-FFF2-40B4-BE49-F238E27FC236}">
                <a16:creationId xmlns:a16="http://schemas.microsoft.com/office/drawing/2014/main" id="{DA2FFEA9-E59A-D343-BACF-CE517A4656D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43ACF3F-F60D-3049-AC53-71443B5CFEB8}"/>
              </a:ext>
            </a:extLst>
          </p:cNvPr>
          <p:cNvSpPr>
            <a:spLocks noGrp="1"/>
          </p:cNvSpPr>
          <p:nvPr>
            <p:ph type="sldNum" sz="quarter" idx="12"/>
          </p:nvPr>
        </p:nvSpPr>
        <p:spPr/>
        <p:txBody>
          <a:bodyPr/>
          <a:lstStyle/>
          <a:p>
            <a:fld id="{1DD1C733-A791-1E4D-84D9-5FA98FDE29E0}" type="slidenum">
              <a:rPr lang="nl-NL" smtClean="0"/>
              <a:t>‹nr.›</a:t>
            </a:fld>
            <a:endParaRPr lang="nl-NL"/>
          </a:p>
        </p:txBody>
      </p:sp>
    </p:spTree>
    <p:extLst>
      <p:ext uri="{BB962C8B-B14F-4D97-AF65-F5344CB8AC3E}">
        <p14:creationId xmlns:p14="http://schemas.microsoft.com/office/powerpoint/2010/main" val="1807406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4" name="Rounded Rectangle 13">
            <a:extLst>
              <a:ext uri="{FF2B5EF4-FFF2-40B4-BE49-F238E27FC236}">
                <a16:creationId xmlns:a16="http://schemas.microsoft.com/office/drawing/2014/main" id="{D13383CD-C4F9-401D-A8BD-FDB9A3E4DC62}"/>
              </a:ext>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Freeform 14">
            <a:extLst>
              <a:ext uri="{FF2B5EF4-FFF2-40B4-BE49-F238E27FC236}">
                <a16:creationId xmlns:a16="http://schemas.microsoft.com/office/drawing/2014/main" id="{BFA77396-6125-493E-9DEB-77215B127C62}"/>
              </a:ext>
            </a:extLst>
          </p:cNvPr>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6" name="Freeform 18">
            <a:extLst>
              <a:ext uri="{FF2B5EF4-FFF2-40B4-BE49-F238E27FC236}">
                <a16:creationId xmlns:a16="http://schemas.microsoft.com/office/drawing/2014/main" id="{EAC751A7-6E5A-4D24-BCBF-246CCC03F1EE}"/>
              </a:ext>
            </a:extLst>
          </p:cNvPr>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 name="Freeform 22">
            <a:extLst>
              <a:ext uri="{FF2B5EF4-FFF2-40B4-BE49-F238E27FC236}">
                <a16:creationId xmlns:a16="http://schemas.microsoft.com/office/drawing/2014/main" id="{2A14DED0-8CCE-4B75-AA3E-99EE3FD4D5FA}"/>
              </a:ext>
            </a:extLst>
          </p:cNvPr>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 name="Freeform 26">
            <a:extLst>
              <a:ext uri="{FF2B5EF4-FFF2-40B4-BE49-F238E27FC236}">
                <a16:creationId xmlns:a16="http://schemas.microsoft.com/office/drawing/2014/main" id="{22013B81-D71B-42F8-B19C-345E92DA00C7}"/>
              </a:ext>
            </a:extLst>
          </p:cNvPr>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useBgFill="1">
        <p:nvSpPr>
          <p:cNvPr id="9" name="Freeform 10">
            <a:extLst>
              <a:ext uri="{FF2B5EF4-FFF2-40B4-BE49-F238E27FC236}">
                <a16:creationId xmlns:a16="http://schemas.microsoft.com/office/drawing/2014/main" id="{5C21F22C-D2A6-47F8-9D11-327FBE9C626B}"/>
              </a:ext>
            </a:extLst>
          </p:cNvPr>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10" name="Date Placeholder 3">
            <a:extLst>
              <a:ext uri="{FF2B5EF4-FFF2-40B4-BE49-F238E27FC236}">
                <a16:creationId xmlns:a16="http://schemas.microsoft.com/office/drawing/2014/main" id="{8A1AEBE0-D53A-474A-B4C0-61D3600C1E0A}"/>
              </a:ext>
            </a:extLst>
          </p:cNvPr>
          <p:cNvSpPr>
            <a:spLocks noGrp="1"/>
          </p:cNvSpPr>
          <p:nvPr>
            <p:ph type="dt" sz="half" idx="10"/>
          </p:nvPr>
        </p:nvSpPr>
        <p:spPr/>
        <p:txBody>
          <a:bodyPr/>
          <a:lstStyle>
            <a:lvl1pPr>
              <a:defRPr/>
            </a:lvl1pPr>
          </a:lstStyle>
          <a:p>
            <a:pPr>
              <a:defRPr/>
            </a:pPr>
            <a:fld id="{91E3052D-1181-4CC0-9331-3F0ED8DF0E5E}" type="datetimeFigureOut">
              <a:rPr lang="nl-NL"/>
              <a:pPr>
                <a:defRPr/>
              </a:pPr>
              <a:t>6-9-2022</a:t>
            </a:fld>
            <a:endParaRPr lang="nl-NL"/>
          </a:p>
        </p:txBody>
      </p:sp>
      <p:sp>
        <p:nvSpPr>
          <p:cNvPr id="11" name="Footer Placeholder 4">
            <a:extLst>
              <a:ext uri="{FF2B5EF4-FFF2-40B4-BE49-F238E27FC236}">
                <a16:creationId xmlns:a16="http://schemas.microsoft.com/office/drawing/2014/main" id="{3302809C-4841-431A-A07E-9052F93A83BC}"/>
              </a:ext>
            </a:extLst>
          </p:cNvPr>
          <p:cNvSpPr>
            <a:spLocks noGrp="1"/>
          </p:cNvSpPr>
          <p:nvPr>
            <p:ph type="ftr" sz="quarter" idx="11"/>
          </p:nvPr>
        </p:nvSpPr>
        <p:spPr/>
        <p:txBody>
          <a:bodyPr/>
          <a:lstStyle>
            <a:lvl1pPr>
              <a:defRPr/>
            </a:lvl1pPr>
          </a:lstStyle>
          <a:p>
            <a:pPr>
              <a:defRPr/>
            </a:pPr>
            <a:endParaRPr lang="nl-NL"/>
          </a:p>
        </p:txBody>
      </p:sp>
      <p:sp>
        <p:nvSpPr>
          <p:cNvPr id="12" name="Slide Number Placeholder 5">
            <a:extLst>
              <a:ext uri="{FF2B5EF4-FFF2-40B4-BE49-F238E27FC236}">
                <a16:creationId xmlns:a16="http://schemas.microsoft.com/office/drawing/2014/main" id="{03BFD8C2-AB2B-4E53-AC2F-878F952A0854}"/>
              </a:ext>
            </a:extLst>
          </p:cNvPr>
          <p:cNvSpPr>
            <a:spLocks noGrp="1"/>
          </p:cNvSpPr>
          <p:nvPr>
            <p:ph type="sldNum" sz="quarter" idx="12"/>
          </p:nvPr>
        </p:nvSpPr>
        <p:spPr/>
        <p:txBody>
          <a:bodyPr/>
          <a:lstStyle>
            <a:lvl1pPr>
              <a:defRPr/>
            </a:lvl1pPr>
          </a:lstStyle>
          <a:p>
            <a:fld id="{20C40872-7DBA-45C9-9101-3DA37CA48F9F}" type="slidenum">
              <a:rPr lang="nl-NL" altLang="nl-NL"/>
              <a:pPr/>
              <a:t>‹nr.›</a:t>
            </a:fld>
            <a:endParaRPr lang="nl-NL" altLang="nl-NL"/>
          </a:p>
        </p:txBody>
      </p:sp>
    </p:spTree>
    <p:extLst>
      <p:ext uri="{BB962C8B-B14F-4D97-AF65-F5344CB8AC3E}">
        <p14:creationId xmlns:p14="http://schemas.microsoft.com/office/powerpoint/2010/main" val="197038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3">
            <a:extLst>
              <a:ext uri="{FF2B5EF4-FFF2-40B4-BE49-F238E27FC236}">
                <a16:creationId xmlns:a16="http://schemas.microsoft.com/office/drawing/2014/main" id="{13AEBDA7-FF79-4F50-AE84-F547D574E7A1}"/>
              </a:ext>
            </a:extLst>
          </p:cNvPr>
          <p:cNvSpPr>
            <a:spLocks noGrp="1"/>
          </p:cNvSpPr>
          <p:nvPr>
            <p:ph type="dt" sz="half" idx="15"/>
          </p:nvPr>
        </p:nvSpPr>
        <p:spPr/>
        <p:txBody>
          <a:bodyPr/>
          <a:lstStyle>
            <a:lvl1pPr>
              <a:defRPr/>
            </a:lvl1pPr>
          </a:lstStyle>
          <a:p>
            <a:pPr>
              <a:defRPr/>
            </a:pPr>
            <a:fld id="{C75391F8-761A-439D-9FC8-A8131D6A5D45}" type="datetimeFigureOut">
              <a:rPr lang="nl-NL"/>
              <a:pPr>
                <a:defRPr/>
              </a:pPr>
              <a:t>6-9-2022</a:t>
            </a:fld>
            <a:endParaRPr lang="nl-NL"/>
          </a:p>
        </p:txBody>
      </p:sp>
      <p:sp>
        <p:nvSpPr>
          <p:cNvPr id="6" name="Footer Placeholder 4">
            <a:extLst>
              <a:ext uri="{FF2B5EF4-FFF2-40B4-BE49-F238E27FC236}">
                <a16:creationId xmlns:a16="http://schemas.microsoft.com/office/drawing/2014/main" id="{226F8E84-FE06-41C1-91C4-F46E16A14B52}"/>
              </a:ext>
            </a:extLst>
          </p:cNvPr>
          <p:cNvSpPr>
            <a:spLocks noGrp="1"/>
          </p:cNvSpPr>
          <p:nvPr>
            <p:ph type="ftr" sz="quarter" idx="16"/>
          </p:nvPr>
        </p:nvSpPr>
        <p:spPr/>
        <p:txBody>
          <a:bodyPr/>
          <a:lstStyle>
            <a:lvl1pPr>
              <a:defRPr/>
            </a:lvl1pPr>
          </a:lstStyle>
          <a:p>
            <a:pPr>
              <a:defRPr/>
            </a:pPr>
            <a:endParaRPr lang="nl-NL"/>
          </a:p>
        </p:txBody>
      </p:sp>
      <p:sp>
        <p:nvSpPr>
          <p:cNvPr id="7" name="Slide Number Placeholder 5">
            <a:extLst>
              <a:ext uri="{FF2B5EF4-FFF2-40B4-BE49-F238E27FC236}">
                <a16:creationId xmlns:a16="http://schemas.microsoft.com/office/drawing/2014/main" id="{F461FF52-D17F-4F45-BAC6-96D069A79D5A}"/>
              </a:ext>
            </a:extLst>
          </p:cNvPr>
          <p:cNvSpPr>
            <a:spLocks noGrp="1"/>
          </p:cNvSpPr>
          <p:nvPr>
            <p:ph type="sldNum" sz="quarter" idx="17"/>
          </p:nvPr>
        </p:nvSpPr>
        <p:spPr/>
        <p:txBody>
          <a:bodyPr/>
          <a:lstStyle>
            <a:lvl1pPr>
              <a:defRPr/>
            </a:lvl1pPr>
          </a:lstStyle>
          <a:p>
            <a:fld id="{41C8660D-DC9C-4820-B54E-D1DD05FC8D28}" type="slidenum">
              <a:rPr lang="nl-NL" altLang="nl-NL"/>
              <a:pPr/>
              <a:t>‹nr.›</a:t>
            </a:fld>
            <a:endParaRPr lang="nl-NL" altLang="nl-NL"/>
          </a:p>
        </p:txBody>
      </p:sp>
    </p:spTree>
    <p:extLst>
      <p:ext uri="{BB962C8B-B14F-4D97-AF65-F5344CB8AC3E}">
        <p14:creationId xmlns:p14="http://schemas.microsoft.com/office/powerpoint/2010/main" val="352461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a:extLst>
              <a:ext uri="{FF2B5EF4-FFF2-40B4-BE49-F238E27FC236}">
                <a16:creationId xmlns:a16="http://schemas.microsoft.com/office/drawing/2014/main" id="{99673E92-474C-45CA-845F-FA3C94E5467E}"/>
              </a:ext>
            </a:extLst>
          </p:cNvPr>
          <p:cNvSpPr>
            <a:spLocks noGrp="1"/>
          </p:cNvSpPr>
          <p:nvPr>
            <p:ph type="dt" sz="half" idx="10"/>
          </p:nvPr>
        </p:nvSpPr>
        <p:spPr/>
        <p:txBody>
          <a:bodyPr/>
          <a:lstStyle>
            <a:lvl1pPr>
              <a:defRPr/>
            </a:lvl1pPr>
          </a:lstStyle>
          <a:p>
            <a:pPr>
              <a:defRPr/>
            </a:pPr>
            <a:fld id="{4576E754-0795-4340-A16A-09DF634883E2}" type="datetimeFigureOut">
              <a:rPr lang="nl-NL"/>
              <a:pPr>
                <a:defRPr/>
              </a:pPr>
              <a:t>6-9-2022</a:t>
            </a:fld>
            <a:endParaRPr lang="nl-NL"/>
          </a:p>
        </p:txBody>
      </p:sp>
      <p:sp>
        <p:nvSpPr>
          <p:cNvPr id="8" name="Footer Placeholder 4">
            <a:extLst>
              <a:ext uri="{FF2B5EF4-FFF2-40B4-BE49-F238E27FC236}">
                <a16:creationId xmlns:a16="http://schemas.microsoft.com/office/drawing/2014/main" id="{FD8553A0-0E01-45DB-8BDE-4FC69B18303A}"/>
              </a:ext>
            </a:extLst>
          </p:cNvPr>
          <p:cNvSpPr>
            <a:spLocks noGrp="1"/>
          </p:cNvSpPr>
          <p:nvPr>
            <p:ph type="ftr" sz="quarter" idx="11"/>
          </p:nvPr>
        </p:nvSpPr>
        <p:spPr/>
        <p:txBody>
          <a:bodyPr/>
          <a:lstStyle>
            <a:lvl1pPr>
              <a:defRPr/>
            </a:lvl1pPr>
          </a:lstStyle>
          <a:p>
            <a:pPr>
              <a:defRPr/>
            </a:pPr>
            <a:endParaRPr lang="nl-NL"/>
          </a:p>
        </p:txBody>
      </p:sp>
      <p:sp>
        <p:nvSpPr>
          <p:cNvPr id="9" name="Slide Number Placeholder 5">
            <a:extLst>
              <a:ext uri="{FF2B5EF4-FFF2-40B4-BE49-F238E27FC236}">
                <a16:creationId xmlns:a16="http://schemas.microsoft.com/office/drawing/2014/main" id="{6C1A30BD-F05A-412D-891C-32EF45761753}"/>
              </a:ext>
            </a:extLst>
          </p:cNvPr>
          <p:cNvSpPr>
            <a:spLocks noGrp="1"/>
          </p:cNvSpPr>
          <p:nvPr>
            <p:ph type="sldNum" sz="quarter" idx="12"/>
          </p:nvPr>
        </p:nvSpPr>
        <p:spPr/>
        <p:txBody>
          <a:bodyPr/>
          <a:lstStyle>
            <a:lvl1pPr>
              <a:defRPr/>
            </a:lvl1pPr>
          </a:lstStyle>
          <a:p>
            <a:fld id="{0C315799-6277-4117-9F4F-E1D57F6A094A}" type="slidenum">
              <a:rPr lang="nl-NL" altLang="nl-NL"/>
              <a:pPr/>
              <a:t>‹nr.›</a:t>
            </a:fld>
            <a:endParaRPr lang="nl-NL" altLang="nl-NL"/>
          </a:p>
        </p:txBody>
      </p:sp>
    </p:spTree>
    <p:extLst>
      <p:ext uri="{BB962C8B-B14F-4D97-AF65-F5344CB8AC3E}">
        <p14:creationId xmlns:p14="http://schemas.microsoft.com/office/powerpoint/2010/main" val="326571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3">
            <a:extLst>
              <a:ext uri="{FF2B5EF4-FFF2-40B4-BE49-F238E27FC236}">
                <a16:creationId xmlns:a16="http://schemas.microsoft.com/office/drawing/2014/main" id="{FD142268-EED9-4661-B374-A533410488DA}"/>
              </a:ext>
            </a:extLst>
          </p:cNvPr>
          <p:cNvSpPr>
            <a:spLocks noGrp="1"/>
          </p:cNvSpPr>
          <p:nvPr>
            <p:ph type="dt" sz="half" idx="10"/>
          </p:nvPr>
        </p:nvSpPr>
        <p:spPr/>
        <p:txBody>
          <a:bodyPr/>
          <a:lstStyle>
            <a:lvl1pPr>
              <a:defRPr/>
            </a:lvl1pPr>
          </a:lstStyle>
          <a:p>
            <a:pPr>
              <a:defRPr/>
            </a:pPr>
            <a:fld id="{1ABB32E0-69F4-4089-AD29-830321A67140}" type="datetimeFigureOut">
              <a:rPr lang="nl-NL"/>
              <a:pPr>
                <a:defRPr/>
              </a:pPr>
              <a:t>6-9-2022</a:t>
            </a:fld>
            <a:endParaRPr lang="nl-NL"/>
          </a:p>
        </p:txBody>
      </p:sp>
      <p:sp>
        <p:nvSpPr>
          <p:cNvPr id="4" name="Footer Placeholder 4">
            <a:extLst>
              <a:ext uri="{FF2B5EF4-FFF2-40B4-BE49-F238E27FC236}">
                <a16:creationId xmlns:a16="http://schemas.microsoft.com/office/drawing/2014/main" id="{3C54B73D-5CE8-46D3-841B-8E3D408C59E2}"/>
              </a:ext>
            </a:extLst>
          </p:cNvPr>
          <p:cNvSpPr>
            <a:spLocks noGrp="1"/>
          </p:cNvSpPr>
          <p:nvPr>
            <p:ph type="ftr" sz="quarter" idx="11"/>
          </p:nvPr>
        </p:nvSpPr>
        <p:spPr/>
        <p:txBody>
          <a:bodyPr/>
          <a:lstStyle>
            <a:lvl1pPr>
              <a:defRPr/>
            </a:lvl1pPr>
          </a:lstStyle>
          <a:p>
            <a:pPr>
              <a:defRPr/>
            </a:pPr>
            <a:endParaRPr lang="nl-NL"/>
          </a:p>
        </p:txBody>
      </p:sp>
      <p:sp>
        <p:nvSpPr>
          <p:cNvPr id="5" name="Slide Number Placeholder 5">
            <a:extLst>
              <a:ext uri="{FF2B5EF4-FFF2-40B4-BE49-F238E27FC236}">
                <a16:creationId xmlns:a16="http://schemas.microsoft.com/office/drawing/2014/main" id="{0A2790D0-01BE-4548-BCAF-33F87AF5D9C2}"/>
              </a:ext>
            </a:extLst>
          </p:cNvPr>
          <p:cNvSpPr>
            <a:spLocks noGrp="1"/>
          </p:cNvSpPr>
          <p:nvPr>
            <p:ph type="sldNum" sz="quarter" idx="12"/>
          </p:nvPr>
        </p:nvSpPr>
        <p:spPr/>
        <p:txBody>
          <a:bodyPr/>
          <a:lstStyle>
            <a:lvl1pPr>
              <a:defRPr/>
            </a:lvl1pPr>
          </a:lstStyle>
          <a:p>
            <a:fld id="{D21A9EB0-A78C-4D0D-B9EE-3F4F46F5C4A7}" type="slidenum">
              <a:rPr lang="nl-NL" altLang="nl-NL"/>
              <a:pPr/>
              <a:t>‹nr.›</a:t>
            </a:fld>
            <a:endParaRPr lang="nl-NL" altLang="nl-NL"/>
          </a:p>
        </p:txBody>
      </p:sp>
    </p:spTree>
    <p:extLst>
      <p:ext uri="{BB962C8B-B14F-4D97-AF65-F5344CB8AC3E}">
        <p14:creationId xmlns:p14="http://schemas.microsoft.com/office/powerpoint/2010/main" val="391080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1C858B6B-5D0C-4030-A8D0-25EEC527D334}"/>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oup 5">
            <a:extLst>
              <a:ext uri="{FF2B5EF4-FFF2-40B4-BE49-F238E27FC236}">
                <a16:creationId xmlns:a16="http://schemas.microsoft.com/office/drawing/2014/main" id="{1B9ADD80-17FA-44D7-AEBB-ACAB980B512F}"/>
              </a:ext>
            </a:extLst>
          </p:cNvPr>
          <p:cNvGrpSpPr>
            <a:grpSpLocks noChangeAspect="1"/>
          </p:cNvGrpSpPr>
          <p:nvPr/>
        </p:nvGrpSpPr>
        <p:grpSpPr bwMode="auto">
          <a:xfrm>
            <a:off x="211138" y="714375"/>
            <a:ext cx="8723312" cy="1330325"/>
            <a:chOff x="-3905251" y="4294188"/>
            <a:chExt cx="13027839" cy="1892300"/>
          </a:xfrm>
        </p:grpSpPr>
        <p:sp>
          <p:nvSpPr>
            <p:cNvPr id="4" name="Freeform 14">
              <a:extLst>
                <a:ext uri="{FF2B5EF4-FFF2-40B4-BE49-F238E27FC236}">
                  <a16:creationId xmlns:a16="http://schemas.microsoft.com/office/drawing/2014/main" id="{15FFD1C8-5CE1-483A-BC79-553DA3E8EECF}"/>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5" name="Freeform 18">
              <a:extLst>
                <a:ext uri="{FF2B5EF4-FFF2-40B4-BE49-F238E27FC236}">
                  <a16:creationId xmlns:a16="http://schemas.microsoft.com/office/drawing/2014/main" id="{03D76BC0-803B-49B7-97EB-AF25A65CC656}"/>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6" name="Freeform 22">
              <a:extLst>
                <a:ext uri="{FF2B5EF4-FFF2-40B4-BE49-F238E27FC236}">
                  <a16:creationId xmlns:a16="http://schemas.microsoft.com/office/drawing/2014/main" id="{B69DDA4F-67A0-4CF4-927F-4720D2A4BEB6}"/>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 name="Freeform 26">
              <a:extLst>
                <a:ext uri="{FF2B5EF4-FFF2-40B4-BE49-F238E27FC236}">
                  <a16:creationId xmlns:a16="http://schemas.microsoft.com/office/drawing/2014/main" id="{4147330D-C42E-4D6B-B5B1-E4D750392D63}"/>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useBgFill="1">
          <p:nvSpPr>
            <p:cNvPr id="8" name="Freeform 10">
              <a:extLst>
                <a:ext uri="{FF2B5EF4-FFF2-40B4-BE49-F238E27FC236}">
                  <a16:creationId xmlns:a16="http://schemas.microsoft.com/office/drawing/2014/main" id="{3164A275-AFF0-40BF-A56E-19FDCEDDD042}"/>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9" name="Date Placeholder 1">
            <a:extLst>
              <a:ext uri="{FF2B5EF4-FFF2-40B4-BE49-F238E27FC236}">
                <a16:creationId xmlns:a16="http://schemas.microsoft.com/office/drawing/2014/main" id="{0C905B3A-5F9F-4B44-BCE0-479486A41C75}"/>
              </a:ext>
            </a:extLst>
          </p:cNvPr>
          <p:cNvSpPr>
            <a:spLocks noGrp="1"/>
          </p:cNvSpPr>
          <p:nvPr>
            <p:ph type="dt" sz="half" idx="10"/>
          </p:nvPr>
        </p:nvSpPr>
        <p:spPr/>
        <p:txBody>
          <a:bodyPr/>
          <a:lstStyle>
            <a:lvl1pPr>
              <a:defRPr/>
            </a:lvl1pPr>
          </a:lstStyle>
          <a:p>
            <a:pPr>
              <a:defRPr/>
            </a:pPr>
            <a:fld id="{F2DF5CD1-436B-4A6B-AADF-AF26475667B9}" type="datetimeFigureOut">
              <a:rPr lang="nl-NL"/>
              <a:pPr>
                <a:defRPr/>
              </a:pPr>
              <a:t>6-9-2022</a:t>
            </a:fld>
            <a:endParaRPr lang="nl-NL"/>
          </a:p>
        </p:txBody>
      </p:sp>
      <p:sp>
        <p:nvSpPr>
          <p:cNvPr id="10" name="Footer Placeholder 2">
            <a:extLst>
              <a:ext uri="{FF2B5EF4-FFF2-40B4-BE49-F238E27FC236}">
                <a16:creationId xmlns:a16="http://schemas.microsoft.com/office/drawing/2014/main" id="{4D5E63A9-7C09-4155-A345-F9197AB18356}"/>
              </a:ext>
            </a:extLst>
          </p:cNvPr>
          <p:cNvSpPr>
            <a:spLocks noGrp="1"/>
          </p:cNvSpPr>
          <p:nvPr>
            <p:ph type="ftr" sz="quarter" idx="11"/>
          </p:nvPr>
        </p:nvSpPr>
        <p:spPr/>
        <p:txBody>
          <a:bodyPr/>
          <a:lstStyle>
            <a:lvl1pPr>
              <a:defRPr/>
            </a:lvl1pPr>
          </a:lstStyle>
          <a:p>
            <a:pPr>
              <a:defRPr/>
            </a:pPr>
            <a:endParaRPr lang="nl-NL"/>
          </a:p>
        </p:txBody>
      </p:sp>
      <p:sp>
        <p:nvSpPr>
          <p:cNvPr id="11" name="Slide Number Placeholder 3">
            <a:extLst>
              <a:ext uri="{FF2B5EF4-FFF2-40B4-BE49-F238E27FC236}">
                <a16:creationId xmlns:a16="http://schemas.microsoft.com/office/drawing/2014/main" id="{230F0CB4-5365-45AE-B767-849654B55F44}"/>
              </a:ext>
            </a:extLst>
          </p:cNvPr>
          <p:cNvSpPr>
            <a:spLocks noGrp="1"/>
          </p:cNvSpPr>
          <p:nvPr>
            <p:ph type="sldNum" sz="quarter" idx="12"/>
          </p:nvPr>
        </p:nvSpPr>
        <p:spPr/>
        <p:txBody>
          <a:bodyPr/>
          <a:lstStyle>
            <a:lvl1pPr>
              <a:defRPr/>
            </a:lvl1pPr>
          </a:lstStyle>
          <a:p>
            <a:fld id="{C8E7E6B6-3170-4D72-B9B9-DB116639C258}" type="slidenum">
              <a:rPr lang="nl-NL" altLang="nl-NL"/>
              <a:pPr/>
              <a:t>‹nr.›</a:t>
            </a:fld>
            <a:endParaRPr lang="nl-NL" altLang="nl-NL"/>
          </a:p>
        </p:txBody>
      </p:sp>
    </p:spTree>
    <p:extLst>
      <p:ext uri="{BB962C8B-B14F-4D97-AF65-F5344CB8AC3E}">
        <p14:creationId xmlns:p14="http://schemas.microsoft.com/office/powerpoint/2010/main" val="323517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8DA5A263-1BBA-4B62-8822-BD785BCC146A}"/>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Group 23">
            <a:extLst>
              <a:ext uri="{FF2B5EF4-FFF2-40B4-BE49-F238E27FC236}">
                <a16:creationId xmlns:a16="http://schemas.microsoft.com/office/drawing/2014/main" id="{A1261389-6DC8-44FC-A852-AF26F35686B0}"/>
              </a:ext>
            </a:extLst>
          </p:cNvPr>
          <p:cNvGrpSpPr>
            <a:grpSpLocks noChangeAspect="1"/>
          </p:cNvGrpSpPr>
          <p:nvPr/>
        </p:nvGrpSpPr>
        <p:grpSpPr bwMode="auto">
          <a:xfrm>
            <a:off x="211138" y="714375"/>
            <a:ext cx="8723312" cy="1331913"/>
            <a:chOff x="-3905250" y="4294188"/>
            <a:chExt cx="13011150" cy="1892300"/>
          </a:xfrm>
        </p:grpSpPr>
        <p:sp>
          <p:nvSpPr>
            <p:cNvPr id="7" name="Freeform 14">
              <a:extLst>
                <a:ext uri="{FF2B5EF4-FFF2-40B4-BE49-F238E27FC236}">
                  <a16:creationId xmlns:a16="http://schemas.microsoft.com/office/drawing/2014/main" id="{758080DB-1DDB-4EA9-AB0E-959276F802BE}"/>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8" name="Freeform 18">
              <a:extLst>
                <a:ext uri="{FF2B5EF4-FFF2-40B4-BE49-F238E27FC236}">
                  <a16:creationId xmlns:a16="http://schemas.microsoft.com/office/drawing/2014/main" id="{0552EC19-7C05-42CE-8C67-F4BE18557BC2}"/>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9" name="Freeform 22">
              <a:extLst>
                <a:ext uri="{FF2B5EF4-FFF2-40B4-BE49-F238E27FC236}">
                  <a16:creationId xmlns:a16="http://schemas.microsoft.com/office/drawing/2014/main" id="{C1A8A1C7-9126-444F-8A02-9DD278A55CAE}"/>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0" name="Freeform 26">
              <a:extLst>
                <a:ext uri="{FF2B5EF4-FFF2-40B4-BE49-F238E27FC236}">
                  <a16:creationId xmlns:a16="http://schemas.microsoft.com/office/drawing/2014/main" id="{47ACDEEF-18D9-4994-B3A2-93EC22A879C0}"/>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useBgFill="1">
          <p:nvSpPr>
            <p:cNvPr id="11" name="Freeform 28">
              <a:extLst>
                <a:ext uri="{FF2B5EF4-FFF2-40B4-BE49-F238E27FC236}">
                  <a16:creationId xmlns:a16="http://schemas.microsoft.com/office/drawing/2014/main" id="{4F7FE0A0-88E1-4DF7-B812-63D7F4CEFB7C}"/>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nl-NL"/>
              <a:t>Klik om de stijl te bewerken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2" name="Date Placeholder 4">
            <a:extLst>
              <a:ext uri="{FF2B5EF4-FFF2-40B4-BE49-F238E27FC236}">
                <a16:creationId xmlns:a16="http://schemas.microsoft.com/office/drawing/2014/main" id="{FEA22C96-AE17-4771-AB15-801140A13647}"/>
              </a:ext>
            </a:extLst>
          </p:cNvPr>
          <p:cNvSpPr>
            <a:spLocks noGrp="1"/>
          </p:cNvSpPr>
          <p:nvPr>
            <p:ph type="dt" sz="half" idx="10"/>
          </p:nvPr>
        </p:nvSpPr>
        <p:spPr/>
        <p:txBody>
          <a:bodyPr/>
          <a:lstStyle>
            <a:lvl1pPr>
              <a:defRPr/>
            </a:lvl1pPr>
          </a:lstStyle>
          <a:p>
            <a:pPr>
              <a:defRPr/>
            </a:pPr>
            <a:fld id="{1F5ED081-63F5-4872-9F6D-831AD32B39C2}" type="datetimeFigureOut">
              <a:rPr lang="nl-NL"/>
              <a:pPr>
                <a:defRPr/>
              </a:pPr>
              <a:t>6-9-2022</a:t>
            </a:fld>
            <a:endParaRPr lang="nl-NL"/>
          </a:p>
        </p:txBody>
      </p:sp>
      <p:sp>
        <p:nvSpPr>
          <p:cNvPr id="13" name="Footer Placeholder 5">
            <a:extLst>
              <a:ext uri="{FF2B5EF4-FFF2-40B4-BE49-F238E27FC236}">
                <a16:creationId xmlns:a16="http://schemas.microsoft.com/office/drawing/2014/main" id="{E180EF84-57D1-4D61-BBAF-13994685FC7E}"/>
              </a:ext>
            </a:extLst>
          </p:cNvPr>
          <p:cNvSpPr>
            <a:spLocks noGrp="1"/>
          </p:cNvSpPr>
          <p:nvPr>
            <p:ph type="ftr" sz="quarter" idx="11"/>
          </p:nvPr>
        </p:nvSpPr>
        <p:spPr/>
        <p:txBody>
          <a:bodyPr/>
          <a:lstStyle>
            <a:lvl1pPr>
              <a:defRPr/>
            </a:lvl1pPr>
          </a:lstStyle>
          <a:p>
            <a:pPr>
              <a:defRPr/>
            </a:pPr>
            <a:endParaRPr lang="nl-NL"/>
          </a:p>
        </p:txBody>
      </p:sp>
      <p:sp>
        <p:nvSpPr>
          <p:cNvPr id="14" name="Slide Number Placeholder 6">
            <a:extLst>
              <a:ext uri="{FF2B5EF4-FFF2-40B4-BE49-F238E27FC236}">
                <a16:creationId xmlns:a16="http://schemas.microsoft.com/office/drawing/2014/main" id="{70A62720-E5FD-48C9-A0A7-8286AE54811D}"/>
              </a:ext>
            </a:extLst>
          </p:cNvPr>
          <p:cNvSpPr>
            <a:spLocks noGrp="1"/>
          </p:cNvSpPr>
          <p:nvPr>
            <p:ph type="sldNum" sz="quarter" idx="12"/>
          </p:nvPr>
        </p:nvSpPr>
        <p:spPr/>
        <p:txBody>
          <a:bodyPr/>
          <a:lstStyle>
            <a:lvl1pPr>
              <a:defRPr/>
            </a:lvl1pPr>
          </a:lstStyle>
          <a:p>
            <a:fld id="{52AD8ED2-586D-4B22-9CBF-3463307959BB}" type="slidenum">
              <a:rPr lang="nl-NL" altLang="nl-NL"/>
              <a:pPr/>
              <a:t>‹nr.›</a:t>
            </a:fld>
            <a:endParaRPr lang="nl-NL" altLang="nl-NL"/>
          </a:p>
        </p:txBody>
      </p:sp>
    </p:spTree>
    <p:extLst>
      <p:ext uri="{BB962C8B-B14F-4D97-AF65-F5344CB8AC3E}">
        <p14:creationId xmlns:p14="http://schemas.microsoft.com/office/powerpoint/2010/main" val="59431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42BC5179-CD0A-441E-9F8B-C8284AD5DFD9}"/>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Group 8">
            <a:extLst>
              <a:ext uri="{FF2B5EF4-FFF2-40B4-BE49-F238E27FC236}">
                <a16:creationId xmlns:a16="http://schemas.microsoft.com/office/drawing/2014/main" id="{126E9D5E-D52A-4FAA-8CFD-D1A17366D249}"/>
              </a:ext>
            </a:extLst>
          </p:cNvPr>
          <p:cNvGrpSpPr>
            <a:grpSpLocks noChangeAspect="1"/>
          </p:cNvGrpSpPr>
          <p:nvPr/>
        </p:nvGrpSpPr>
        <p:grpSpPr bwMode="auto">
          <a:xfrm>
            <a:off x="211138" y="5354638"/>
            <a:ext cx="8723312" cy="1330325"/>
            <a:chOff x="-3905250" y="4294188"/>
            <a:chExt cx="13011150" cy="1892300"/>
          </a:xfrm>
        </p:grpSpPr>
        <p:sp>
          <p:nvSpPr>
            <p:cNvPr id="7" name="Freeform 14">
              <a:extLst>
                <a:ext uri="{FF2B5EF4-FFF2-40B4-BE49-F238E27FC236}">
                  <a16:creationId xmlns:a16="http://schemas.microsoft.com/office/drawing/2014/main" id="{92D3320B-9DA0-4FBE-A5E7-D455978C8C1A}"/>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8" name="Freeform 18">
              <a:extLst>
                <a:ext uri="{FF2B5EF4-FFF2-40B4-BE49-F238E27FC236}">
                  <a16:creationId xmlns:a16="http://schemas.microsoft.com/office/drawing/2014/main" id="{A59E31D1-EFBC-4C5F-B06D-579D7F4DD13C}"/>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9" name="Freeform 22">
              <a:extLst>
                <a:ext uri="{FF2B5EF4-FFF2-40B4-BE49-F238E27FC236}">
                  <a16:creationId xmlns:a16="http://schemas.microsoft.com/office/drawing/2014/main" id="{2F1379E7-5DFD-4426-AB06-2749D7B805B8}"/>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0" name="Freeform 26">
              <a:extLst>
                <a:ext uri="{FF2B5EF4-FFF2-40B4-BE49-F238E27FC236}">
                  <a16:creationId xmlns:a16="http://schemas.microsoft.com/office/drawing/2014/main" id="{2BE354CA-38B8-4FA7-B9A2-D7BE25D33AC7}"/>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useBgFill="1">
          <p:nvSpPr>
            <p:cNvPr id="11" name="Freeform 10">
              <a:extLst>
                <a:ext uri="{FF2B5EF4-FFF2-40B4-BE49-F238E27FC236}">
                  <a16:creationId xmlns:a16="http://schemas.microsoft.com/office/drawing/2014/main" id="{0CDC250E-1C8A-446F-A28A-9C6CA051B12D}"/>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nl-NL"/>
              <a:t>Klik om de stijl te bewerken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en-US" noProof="0" dirty="0"/>
          </a:p>
        </p:txBody>
      </p:sp>
      <p:sp>
        <p:nvSpPr>
          <p:cNvPr id="12" name="Date Placeholder 4">
            <a:extLst>
              <a:ext uri="{FF2B5EF4-FFF2-40B4-BE49-F238E27FC236}">
                <a16:creationId xmlns:a16="http://schemas.microsoft.com/office/drawing/2014/main" id="{1A0E0209-3537-4FC7-A32C-10FBD52FA148}"/>
              </a:ext>
            </a:extLst>
          </p:cNvPr>
          <p:cNvSpPr>
            <a:spLocks noGrp="1"/>
          </p:cNvSpPr>
          <p:nvPr>
            <p:ph type="dt" sz="half" idx="10"/>
          </p:nvPr>
        </p:nvSpPr>
        <p:spPr/>
        <p:txBody>
          <a:bodyPr/>
          <a:lstStyle>
            <a:lvl1pPr>
              <a:defRPr/>
            </a:lvl1pPr>
          </a:lstStyle>
          <a:p>
            <a:pPr>
              <a:defRPr/>
            </a:pPr>
            <a:fld id="{E8CEFEEE-E502-44C1-9D11-B9A272D94E6B}" type="datetimeFigureOut">
              <a:rPr lang="nl-NL"/>
              <a:pPr>
                <a:defRPr/>
              </a:pPr>
              <a:t>6-9-2022</a:t>
            </a:fld>
            <a:endParaRPr lang="nl-NL"/>
          </a:p>
        </p:txBody>
      </p:sp>
      <p:sp>
        <p:nvSpPr>
          <p:cNvPr id="13" name="Footer Placeholder 5">
            <a:extLst>
              <a:ext uri="{FF2B5EF4-FFF2-40B4-BE49-F238E27FC236}">
                <a16:creationId xmlns:a16="http://schemas.microsoft.com/office/drawing/2014/main" id="{28302D51-8BE4-4C52-941C-8E647243BBA9}"/>
              </a:ext>
            </a:extLst>
          </p:cNvPr>
          <p:cNvSpPr>
            <a:spLocks noGrp="1"/>
          </p:cNvSpPr>
          <p:nvPr>
            <p:ph type="ftr" sz="quarter" idx="11"/>
          </p:nvPr>
        </p:nvSpPr>
        <p:spPr/>
        <p:txBody>
          <a:bodyPr/>
          <a:lstStyle>
            <a:lvl1pPr>
              <a:defRPr/>
            </a:lvl1pPr>
          </a:lstStyle>
          <a:p>
            <a:pPr>
              <a:defRPr/>
            </a:pPr>
            <a:endParaRPr lang="nl-NL"/>
          </a:p>
        </p:txBody>
      </p:sp>
      <p:sp>
        <p:nvSpPr>
          <p:cNvPr id="14" name="Slide Number Placeholder 6">
            <a:extLst>
              <a:ext uri="{FF2B5EF4-FFF2-40B4-BE49-F238E27FC236}">
                <a16:creationId xmlns:a16="http://schemas.microsoft.com/office/drawing/2014/main" id="{D78A8E1D-37AF-464A-B64A-3E3B2D322BCC}"/>
              </a:ext>
            </a:extLst>
          </p:cNvPr>
          <p:cNvSpPr>
            <a:spLocks noGrp="1"/>
          </p:cNvSpPr>
          <p:nvPr>
            <p:ph type="sldNum" sz="quarter" idx="12"/>
          </p:nvPr>
        </p:nvSpPr>
        <p:spPr/>
        <p:txBody>
          <a:bodyPr/>
          <a:lstStyle>
            <a:lvl1pPr>
              <a:defRPr/>
            </a:lvl1pPr>
          </a:lstStyle>
          <a:p>
            <a:fld id="{67B6681C-D398-4E4A-8E5E-CECD012FC55F}" type="slidenum">
              <a:rPr lang="nl-NL" altLang="nl-NL"/>
              <a:pPr/>
              <a:t>‹nr.›</a:t>
            </a:fld>
            <a:endParaRPr lang="nl-NL" altLang="nl-NL"/>
          </a:p>
        </p:txBody>
      </p:sp>
    </p:spTree>
    <p:extLst>
      <p:ext uri="{BB962C8B-B14F-4D97-AF65-F5344CB8AC3E}">
        <p14:creationId xmlns:p14="http://schemas.microsoft.com/office/powerpoint/2010/main" val="173550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8438EA48-352D-467E-AFCD-0E50F73E570C}"/>
              </a:ext>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027" name="Group 15">
            <a:extLst>
              <a:ext uri="{FF2B5EF4-FFF2-40B4-BE49-F238E27FC236}">
                <a16:creationId xmlns:a16="http://schemas.microsoft.com/office/drawing/2014/main" id="{5C3F4CA2-641F-41E0-B558-D23D4BCDBA2F}"/>
              </a:ext>
            </a:extLst>
          </p:cNvPr>
          <p:cNvGrpSpPr>
            <a:grpSpLocks noChangeAspect="1"/>
          </p:cNvGrpSpPr>
          <p:nvPr/>
        </p:nvGrpSpPr>
        <p:grpSpPr bwMode="auto">
          <a:xfrm>
            <a:off x="211138" y="1679575"/>
            <a:ext cx="8723312" cy="1330325"/>
            <a:chOff x="-3905251" y="4294188"/>
            <a:chExt cx="13027839" cy="1892300"/>
          </a:xfrm>
        </p:grpSpPr>
        <p:sp>
          <p:nvSpPr>
            <p:cNvPr id="1033" name="Freeform 14">
              <a:extLst>
                <a:ext uri="{FF2B5EF4-FFF2-40B4-BE49-F238E27FC236}">
                  <a16:creationId xmlns:a16="http://schemas.microsoft.com/office/drawing/2014/main" id="{987D5713-3820-4D36-BF98-B2930F144C83}"/>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34" name="Freeform 18">
              <a:extLst>
                <a:ext uri="{FF2B5EF4-FFF2-40B4-BE49-F238E27FC236}">
                  <a16:creationId xmlns:a16="http://schemas.microsoft.com/office/drawing/2014/main" id="{365887AE-D025-4FB6-A70D-E7EA6DE3F541}"/>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35" name="Freeform 22">
              <a:extLst>
                <a:ext uri="{FF2B5EF4-FFF2-40B4-BE49-F238E27FC236}">
                  <a16:creationId xmlns:a16="http://schemas.microsoft.com/office/drawing/2014/main" id="{7C90A00C-EC29-4154-BC3D-B5863558433F}"/>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036" name="Freeform 26">
              <a:extLst>
                <a:ext uri="{FF2B5EF4-FFF2-40B4-BE49-F238E27FC236}">
                  <a16:creationId xmlns:a16="http://schemas.microsoft.com/office/drawing/2014/main" id="{327D9A4F-746A-4B15-A9E5-B50019777EDA}"/>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useBgFill="1">
          <p:nvSpPr>
            <p:cNvPr id="1037" name="Freeform 10">
              <a:extLst>
                <a:ext uri="{FF2B5EF4-FFF2-40B4-BE49-F238E27FC236}">
                  <a16:creationId xmlns:a16="http://schemas.microsoft.com/office/drawing/2014/main" id="{83FBF342-4452-40B3-8E34-D650F605F1E2}"/>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1028" name="Title Placeholder 1">
            <a:extLst>
              <a:ext uri="{FF2B5EF4-FFF2-40B4-BE49-F238E27FC236}">
                <a16:creationId xmlns:a16="http://schemas.microsoft.com/office/drawing/2014/main" id="{FB3A9443-8FF6-4DD3-B59D-4A5EF0775903}"/>
              </a:ext>
            </a:extLst>
          </p:cNvPr>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endParaRPr lang="en-US" altLang="nl-NL"/>
          </a:p>
        </p:txBody>
      </p:sp>
      <p:sp>
        <p:nvSpPr>
          <p:cNvPr id="4" name="Date Placeholder 3">
            <a:extLst>
              <a:ext uri="{FF2B5EF4-FFF2-40B4-BE49-F238E27FC236}">
                <a16:creationId xmlns:a16="http://schemas.microsoft.com/office/drawing/2014/main" id="{558D3427-BDB8-4D66-8021-9AF396DA619E}"/>
              </a:ext>
            </a:extLst>
          </p:cNvPr>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2"/>
                </a:solidFill>
                <a:latin typeface="+mn-lt"/>
                <a:cs typeface="+mn-cs"/>
              </a:defRPr>
            </a:lvl1pPr>
          </a:lstStyle>
          <a:p>
            <a:pPr>
              <a:defRPr/>
            </a:pPr>
            <a:fld id="{AD7309CF-DA96-4041-A353-AE198E444272}" type="datetimeFigureOut">
              <a:rPr lang="nl-NL"/>
              <a:pPr>
                <a:defRPr/>
              </a:pPr>
              <a:t>6-9-2022</a:t>
            </a:fld>
            <a:endParaRPr lang="nl-NL"/>
          </a:p>
        </p:txBody>
      </p:sp>
      <p:sp>
        <p:nvSpPr>
          <p:cNvPr id="5" name="Footer Placeholder 4">
            <a:extLst>
              <a:ext uri="{FF2B5EF4-FFF2-40B4-BE49-F238E27FC236}">
                <a16:creationId xmlns:a16="http://schemas.microsoft.com/office/drawing/2014/main" id="{202A903E-C107-466C-A89C-824D2ABFBC74}"/>
              </a:ext>
            </a:extLst>
          </p:cNvPr>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2"/>
                </a:solidFill>
                <a:latin typeface="+mn-lt"/>
                <a:cs typeface="+mn-cs"/>
              </a:defRPr>
            </a:lvl1pPr>
          </a:lstStyle>
          <a:p>
            <a:pPr>
              <a:defRPr/>
            </a:pPr>
            <a:endParaRPr lang="nl-NL"/>
          </a:p>
        </p:txBody>
      </p:sp>
      <p:sp>
        <p:nvSpPr>
          <p:cNvPr id="6" name="Slide Number Placeholder 5">
            <a:extLst>
              <a:ext uri="{FF2B5EF4-FFF2-40B4-BE49-F238E27FC236}">
                <a16:creationId xmlns:a16="http://schemas.microsoft.com/office/drawing/2014/main" id="{2C924364-2F08-4356-82C6-42E5FC8DDD04}"/>
              </a:ext>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chemeClr val="tx2"/>
                </a:solidFill>
              </a:defRPr>
            </a:lvl1pPr>
          </a:lstStyle>
          <a:p>
            <a:fld id="{66538F98-BDC6-4C2E-A052-E44BA7BFC452}" type="slidenum">
              <a:rPr lang="nl-NL" altLang="nl-NL"/>
              <a:pPr/>
              <a:t>‹nr.›</a:t>
            </a:fld>
            <a:endParaRPr lang="nl-NL" altLang="nl-NL"/>
          </a:p>
        </p:txBody>
      </p:sp>
      <p:sp>
        <p:nvSpPr>
          <p:cNvPr id="1032" name="Text Placeholder 2">
            <a:extLst>
              <a:ext uri="{FF2B5EF4-FFF2-40B4-BE49-F238E27FC236}">
                <a16:creationId xmlns:a16="http://schemas.microsoft.com/office/drawing/2014/main" id="{A28D4294-4223-4EBF-8A1B-FD0EE0717096}"/>
              </a:ext>
            </a:extLst>
          </p:cNvPr>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Tree>
  </p:cSld>
  <p:clrMap bg1="lt1" tx1="dk1" bg2="lt2" tx2="dk2" accent1="accent1" accent2="accent2" accent3="accent3" accent4="accent4" accent5="accent5" accent6="accent6" hlink="hlink" folHlink="folHlink"/>
  <p:sldLayoutIdLst>
    <p:sldLayoutId id="2147483989" r:id="rId1"/>
    <p:sldLayoutId id="2147483984" r:id="rId2"/>
    <p:sldLayoutId id="2147483990" r:id="rId3"/>
    <p:sldLayoutId id="2147483985" r:id="rId4"/>
    <p:sldLayoutId id="2147483986" r:id="rId5"/>
    <p:sldLayoutId id="2147483987" r:id="rId6"/>
    <p:sldLayoutId id="2147483991" r:id="rId7"/>
    <p:sldLayoutId id="2147483992" r:id="rId8"/>
    <p:sldLayoutId id="2147483993" r:id="rId9"/>
    <p:sldLayoutId id="2147483988" r:id="rId10"/>
    <p:sldLayoutId id="2147483994"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1E1D73B-A28F-2F4E-AF62-4923531146F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4B33706-F8F9-5242-B93A-C58F0A24CB4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DE92FF0-19B9-2449-8780-D1DA82E173E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5B9940-FEBF-B949-B6E2-A1F228756BEE}" type="datetimeFigureOut">
              <a:rPr lang="nl-NL" smtClean="0"/>
              <a:t>6-9-2022</a:t>
            </a:fld>
            <a:endParaRPr lang="nl-NL"/>
          </a:p>
        </p:txBody>
      </p:sp>
      <p:sp>
        <p:nvSpPr>
          <p:cNvPr id="5" name="Tijdelijke aanduiding voor voettekst 4">
            <a:extLst>
              <a:ext uri="{FF2B5EF4-FFF2-40B4-BE49-F238E27FC236}">
                <a16:creationId xmlns:a16="http://schemas.microsoft.com/office/drawing/2014/main" id="{01FCA6A9-F4F7-0A46-A8F5-E2FEFE9E55F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0DD52D2-6E08-C84B-85FC-56E4CBE640C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D1C733-A791-1E4D-84D9-5FA98FDE29E0}" type="slidenum">
              <a:rPr lang="nl-NL" smtClean="0"/>
              <a:t>‹nr.›</a:t>
            </a:fld>
            <a:endParaRPr lang="nl-NL"/>
          </a:p>
        </p:txBody>
      </p:sp>
    </p:spTree>
    <p:extLst>
      <p:ext uri="{BB962C8B-B14F-4D97-AF65-F5344CB8AC3E}">
        <p14:creationId xmlns:p14="http://schemas.microsoft.com/office/powerpoint/2010/main" val="3651209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nl/url?sa=i&amp;rct=j&amp;q=&amp;esrc=s&amp;source=images&amp;cd=&amp;cad=rja&amp;uact=8&amp;docid=WIZexMficGKwwM&amp;tbnid=rwNzN7tQfTEbVM:&amp;ved=0CAcQjRw&amp;url=http://www.detriangel.net/gym-op-4-september/&amp;ei=13YRVIpoxvc6hNOAgAY&amp;psig=AFQjCNENSYN5cJ4162jtzFLfEpPdh4XX6Q&amp;ust=1410517055614895" TargetMode="Externa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4.jpe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google.nl/url?sa=i&amp;rct=j&amp;q=&amp;esrc=s&amp;source=images&amp;cd=&amp;cad=rja&amp;uact=8&amp;docid=RVfWCEHfh41UDM&amp;tbnid=ZdIshJptzkEceM:&amp;ved=0CAcQjRw&amp;url=http://www.bsvessem.nl/pages/onze-school/afspraken/huiswerk.php&amp;ei=2HoRVOuaGMb6PKi5gKgN&amp;psig=AFQjCNHUU6nePtI56uhTU_CBBDChkBm0Cw&amp;ust=1410518085261681"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christiaan.dejong@prohles.nl" TargetMode="External"/><Relationship Id="rId2" Type="http://schemas.openxmlformats.org/officeDocument/2006/relationships/hyperlink" Target="mailto:maranda.vanduyn@prohles.nl"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hyperlink" Target="http://www.google.nl/url?sa=i&amp;rct=j&amp;q=&amp;esrc=s&amp;source=images&amp;cd=&amp;cad=rja&amp;uact=8&amp;docid=5lhCAka0ritNxM&amp;tbnid=paxSGppcvmvSgM:&amp;ved=0CAcQjRw&amp;url=http://www.schoolboekenthuis.nl/taal/lesmethodes/taal-actief-4e-editie.html&amp;ei=BWwRVKy7K4PCO43HgOgM&amp;bvm=bv.74894050,d.ZWU&amp;psig=AFQjCNHoVfsj8z_0s1Z8Fo-KKJGCrgFvMA&amp;ust=141051424013998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A58DAA0F-7C18-4F87-85AC-20BBD506CAC9}"/>
              </a:ext>
            </a:extLst>
          </p:cNvPr>
          <p:cNvSpPr>
            <a:spLocks noGrp="1"/>
          </p:cNvSpPr>
          <p:nvPr>
            <p:ph type="ctrTitle"/>
          </p:nvPr>
        </p:nvSpPr>
        <p:spPr>
          <a:xfrm>
            <a:off x="685800" y="1600200"/>
            <a:ext cx="7772400" cy="1779588"/>
          </a:xfrm>
        </p:spPr>
        <p:txBody>
          <a:bodyPr/>
          <a:lstStyle/>
          <a:p>
            <a:pPr eaLnBrk="1" hangingPunct="1"/>
            <a:r>
              <a:rPr lang="nl-NL" altLang="nl-NL"/>
              <a:t>Informatieavond groep 5</a:t>
            </a:r>
          </a:p>
        </p:txBody>
      </p:sp>
      <p:sp>
        <p:nvSpPr>
          <p:cNvPr id="10243" name="Ondertitel 2">
            <a:extLst>
              <a:ext uri="{FF2B5EF4-FFF2-40B4-BE49-F238E27FC236}">
                <a16:creationId xmlns:a16="http://schemas.microsoft.com/office/drawing/2014/main" id="{093DF6A4-1717-4A49-9212-5B63D263D164}"/>
              </a:ext>
            </a:extLst>
          </p:cNvPr>
          <p:cNvSpPr>
            <a:spLocks noGrp="1"/>
          </p:cNvSpPr>
          <p:nvPr>
            <p:ph type="subTitle" idx="1"/>
          </p:nvPr>
        </p:nvSpPr>
        <p:spPr>
          <a:xfrm>
            <a:off x="1371600" y="3556000"/>
            <a:ext cx="6400800" cy="1473200"/>
          </a:xfrm>
        </p:spPr>
        <p:txBody>
          <a:bodyPr/>
          <a:lstStyle/>
          <a:p>
            <a:pPr eaLnBrk="1" hangingPunct="1"/>
            <a:r>
              <a:rPr lang="nl-NL" altLang="nl-NL" dirty="0"/>
              <a:t>6 september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2396AA13-85AC-48EA-A235-2AEACC1FC8C2}"/>
              </a:ext>
            </a:extLst>
          </p:cNvPr>
          <p:cNvSpPr>
            <a:spLocks noGrp="1"/>
          </p:cNvSpPr>
          <p:nvPr>
            <p:ph type="title" idx="4294967295"/>
          </p:nvPr>
        </p:nvSpPr>
        <p:spPr>
          <a:xfrm>
            <a:off x="0" y="1989138"/>
            <a:ext cx="8229600" cy="1252537"/>
          </a:xfrm>
        </p:spPr>
        <p:txBody>
          <a:bodyPr/>
          <a:lstStyle/>
          <a:p>
            <a:pPr eaLnBrk="1" hangingPunct="1"/>
            <a:r>
              <a:rPr lang="nl-NL" altLang="nl-NL"/>
              <a:t>De vakken in groep 5:</a:t>
            </a:r>
          </a:p>
        </p:txBody>
      </p:sp>
      <p:sp>
        <p:nvSpPr>
          <p:cNvPr id="5" name="Tekstvak 4">
            <a:extLst>
              <a:ext uri="{FF2B5EF4-FFF2-40B4-BE49-F238E27FC236}">
                <a16:creationId xmlns:a16="http://schemas.microsoft.com/office/drawing/2014/main" id="{CBF64C0F-8A3B-49D2-920E-7853942E07B4}"/>
              </a:ext>
            </a:extLst>
          </p:cNvPr>
          <p:cNvSpPr txBox="1"/>
          <p:nvPr/>
        </p:nvSpPr>
        <p:spPr>
          <a:xfrm>
            <a:off x="323850" y="1125538"/>
            <a:ext cx="8426450" cy="7294562"/>
          </a:xfrm>
          <a:prstGeom prst="rect">
            <a:avLst/>
          </a:prstGeom>
          <a:noFill/>
        </p:spPr>
        <p:txBody>
          <a:bodyPr lIns="91440" tIns="45720" rIns="91440" bIns="45720" anchor="t">
            <a:spAutoFit/>
          </a:bodyPr>
          <a:lstStyle/>
          <a:p>
            <a:pPr eaLnBrk="1" fontAlgn="auto" hangingPunct="1">
              <a:spcBef>
                <a:spcPts val="0"/>
              </a:spcBef>
              <a:spcAft>
                <a:spcPts val="0"/>
              </a:spcAft>
              <a:defRPr/>
            </a:pPr>
            <a:endParaRPr lang="nl-NL" b="1" i="1" dirty="0">
              <a:solidFill>
                <a:srgbClr val="0070C0"/>
              </a:solidFill>
              <a:latin typeface="+mn-lt"/>
              <a:cs typeface="+mn-cs"/>
            </a:endParaRPr>
          </a:p>
          <a:p>
            <a:pPr eaLnBrk="1" fontAlgn="auto" hangingPunct="1">
              <a:spcBef>
                <a:spcPts val="0"/>
              </a:spcBef>
              <a:spcAft>
                <a:spcPts val="0"/>
              </a:spcAft>
              <a:defRPr/>
            </a:pPr>
            <a:r>
              <a:rPr lang="nl-NL" u="sng" dirty="0">
                <a:solidFill>
                  <a:srgbClr val="0070C0"/>
                </a:solidFill>
                <a:latin typeface="+mn-lt"/>
                <a:cs typeface="+mn-cs"/>
              </a:rPr>
              <a:t>Natuuronderwijs:</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In de speeltuin (bouwen en materiaal)</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Zonder energie werkt niets</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In de dierentuin (kringloop en milieu)</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Weet wat je eet! (groei en ontwikkeling)</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Stoere schepen, krachtige</a:t>
            </a:r>
          </a:p>
          <a:p>
            <a:pPr eaLnBrk="1" fontAlgn="auto" hangingPunct="1">
              <a:spcBef>
                <a:spcPts val="0"/>
              </a:spcBef>
              <a:spcAft>
                <a:spcPts val="0"/>
              </a:spcAft>
              <a:defRPr/>
            </a:pPr>
            <a:r>
              <a:rPr lang="nl-NL" dirty="0">
                <a:solidFill>
                  <a:srgbClr val="0070C0"/>
                </a:solidFill>
                <a:latin typeface="+mn-lt"/>
                <a:cs typeface="+mn-cs"/>
              </a:rPr>
              <a:t>      kranen. (kracht en bewegen)</a:t>
            </a:r>
          </a:p>
          <a:p>
            <a:pPr marL="285750" indent="-285750" eaLnBrk="1" fontAlgn="auto" hangingPunct="1">
              <a:spcBef>
                <a:spcPts val="0"/>
              </a:spcBef>
              <a:spcAft>
                <a:spcPts val="0"/>
              </a:spcAft>
              <a:buFont typeface="Arial" pitchFamily="34" charset="0"/>
              <a:buChar char="•"/>
              <a:defRPr/>
            </a:pPr>
            <a:endParaRPr lang="nl-NL" dirty="0">
              <a:solidFill>
                <a:srgbClr val="0070C0"/>
              </a:solidFill>
              <a:latin typeface="+mn-lt"/>
              <a:cs typeface="+mn-cs"/>
            </a:endParaRPr>
          </a:p>
          <a:p>
            <a:pPr eaLnBrk="1" fontAlgn="auto" hangingPunct="1">
              <a:spcBef>
                <a:spcPts val="0"/>
              </a:spcBef>
              <a:spcAft>
                <a:spcPts val="0"/>
              </a:spcAft>
              <a:defRPr/>
            </a:pPr>
            <a:r>
              <a:rPr lang="nl-NL" u="sng" dirty="0">
                <a:solidFill>
                  <a:srgbClr val="0070C0"/>
                </a:solidFill>
                <a:latin typeface="+mn-lt"/>
                <a:cs typeface="+mn-cs"/>
              </a:rPr>
              <a:t>Verkeer:</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Plaats op de weg</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Voorrang</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Veilig fietsen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Weer en verkeer</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Verkeersborden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Kijk uit!</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Tekens</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Voorgaan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Verkeer en vervoer</a:t>
            </a:r>
          </a:p>
          <a:p>
            <a:pPr marL="285750" indent="-285750" eaLnBrk="1" fontAlgn="auto" hangingPunct="1">
              <a:spcBef>
                <a:spcPts val="0"/>
              </a:spcBef>
              <a:spcAft>
                <a:spcPts val="0"/>
              </a:spcAft>
              <a:buFont typeface="Arial" pitchFamily="34" charset="0"/>
              <a:buChar char="•"/>
              <a:defRPr/>
            </a:pPr>
            <a:endParaRPr lang="nl-NL" dirty="0">
              <a:solidFill>
                <a:srgbClr val="0070C0"/>
              </a:solidFill>
              <a:latin typeface="+mn-lt"/>
              <a:cs typeface="+mn-cs"/>
            </a:endParaRPr>
          </a:p>
          <a:p>
            <a:pPr marL="285750" indent="-285750" eaLnBrk="1" fontAlgn="auto" hangingPunct="1">
              <a:spcBef>
                <a:spcPts val="0"/>
              </a:spcBef>
              <a:spcAft>
                <a:spcPts val="0"/>
              </a:spcAft>
              <a:buFont typeface="Arial" pitchFamily="34" charset="0"/>
              <a:buChar char="•"/>
              <a:defRPr/>
            </a:pPr>
            <a:endParaRPr lang="nl-NL" dirty="0">
              <a:solidFill>
                <a:srgbClr val="0070C0"/>
              </a:solidFill>
              <a:latin typeface="+mn-lt"/>
              <a:cs typeface="+mn-cs"/>
            </a:endParaRPr>
          </a:p>
          <a:p>
            <a:pPr marL="285750" indent="-285750" eaLnBrk="1" fontAlgn="auto" hangingPunct="1">
              <a:spcBef>
                <a:spcPts val="0"/>
              </a:spcBef>
              <a:spcAft>
                <a:spcPts val="0"/>
              </a:spcAft>
              <a:buFont typeface="Arial" pitchFamily="34" charset="0"/>
              <a:buChar char="•"/>
              <a:defRPr/>
            </a:pPr>
            <a:endParaRPr lang="nl-NL" dirty="0">
              <a:solidFill>
                <a:srgbClr val="0070C0"/>
              </a:solidFill>
              <a:latin typeface="+mn-lt"/>
              <a:cs typeface="+mn-cs"/>
            </a:endParaRPr>
          </a:p>
          <a:p>
            <a:pPr eaLnBrk="1" fontAlgn="auto" hangingPunct="1">
              <a:spcBef>
                <a:spcPts val="0"/>
              </a:spcBef>
              <a:spcAft>
                <a:spcPts val="0"/>
              </a:spcAft>
              <a:defRPr/>
            </a:pPr>
            <a:endParaRPr lang="nl-NL" u="sng" dirty="0">
              <a:solidFill>
                <a:srgbClr val="0070C0"/>
              </a:solidFill>
              <a:latin typeface="+mn-lt"/>
              <a:cs typeface="+mn-cs"/>
            </a:endParaRPr>
          </a:p>
          <a:p>
            <a:pPr marL="285750" indent="-285750" eaLnBrk="1" fontAlgn="auto" hangingPunct="1">
              <a:spcBef>
                <a:spcPts val="0"/>
              </a:spcBef>
              <a:spcAft>
                <a:spcPts val="0"/>
              </a:spcAft>
              <a:buFont typeface="Arial" pitchFamily="34" charset="0"/>
              <a:buChar char="•"/>
              <a:defRPr/>
            </a:pPr>
            <a:endParaRPr lang="nl-NL" dirty="0">
              <a:solidFill>
                <a:srgbClr val="0070C0"/>
              </a:solidFill>
              <a:latin typeface="+mn-lt"/>
              <a:cs typeface="+mn-cs"/>
            </a:endParaRPr>
          </a:p>
          <a:p>
            <a:pPr eaLnBrk="1" fontAlgn="auto" hangingPunct="1">
              <a:spcBef>
                <a:spcPts val="0"/>
              </a:spcBef>
              <a:spcAft>
                <a:spcPts val="0"/>
              </a:spcAft>
              <a:defRPr/>
            </a:pPr>
            <a:endParaRPr lang="nl-NL" dirty="0">
              <a:solidFill>
                <a:srgbClr val="0070C0"/>
              </a:solidFill>
              <a:latin typeface="+mn-lt"/>
              <a:cs typeface="+mn-cs"/>
            </a:endParaRPr>
          </a:p>
        </p:txBody>
      </p:sp>
      <p:pic>
        <p:nvPicPr>
          <p:cNvPr id="20484" name="Picture 5">
            <a:extLst>
              <a:ext uri="{FF2B5EF4-FFF2-40B4-BE49-F238E27FC236}">
                <a16:creationId xmlns:a16="http://schemas.microsoft.com/office/drawing/2014/main" id="{9881033C-D3DC-4620-A0BA-2E426EA6F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950" y="4292600"/>
            <a:ext cx="301942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9" descr="http://www.noordhoffuitgevers.nl/wps/wcm/connect/be58a548-7992-4e53-a651-d28d35546715/1/Overzicht+titels+Natuur+en+Techniek460.png?MOD=AJPERES&amp;CACHEID=be58a548-7992-4e53-a651-d28d35546715/1">
            <a:extLst>
              <a:ext uri="{FF2B5EF4-FFF2-40B4-BE49-F238E27FC236}">
                <a16:creationId xmlns:a16="http://schemas.microsoft.com/office/drawing/2014/main" id="{AC32F562-C254-47DB-9708-8B32D60BD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743075"/>
            <a:ext cx="43815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a:extLst>
              <a:ext uri="{FF2B5EF4-FFF2-40B4-BE49-F238E27FC236}">
                <a16:creationId xmlns:a16="http://schemas.microsoft.com/office/drawing/2014/main" id="{48D26021-ADEE-4EE3-A6FF-6E5B18E89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0213" y="1427163"/>
            <a:ext cx="1808162" cy="240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ECF6D2DD-747F-46B5-8F0A-2527A4853A57}"/>
              </a:ext>
            </a:extLst>
          </p:cNvPr>
          <p:cNvSpPr>
            <a:spLocks noGrp="1"/>
          </p:cNvSpPr>
          <p:nvPr>
            <p:ph type="title"/>
          </p:nvPr>
        </p:nvSpPr>
        <p:spPr/>
        <p:txBody>
          <a:bodyPr/>
          <a:lstStyle/>
          <a:p>
            <a:pPr eaLnBrk="1" hangingPunct="1"/>
            <a:r>
              <a:rPr lang="nl-NL" altLang="nl-NL"/>
              <a:t>De vakken in groep 5:</a:t>
            </a:r>
          </a:p>
        </p:txBody>
      </p:sp>
      <p:sp>
        <p:nvSpPr>
          <p:cNvPr id="5" name="Tekstvak 4">
            <a:extLst>
              <a:ext uri="{FF2B5EF4-FFF2-40B4-BE49-F238E27FC236}">
                <a16:creationId xmlns:a16="http://schemas.microsoft.com/office/drawing/2014/main" id="{1BFEA063-1169-461D-97AB-D42118DADD50}"/>
              </a:ext>
            </a:extLst>
          </p:cNvPr>
          <p:cNvSpPr txBox="1"/>
          <p:nvPr/>
        </p:nvSpPr>
        <p:spPr>
          <a:xfrm>
            <a:off x="457200" y="2127250"/>
            <a:ext cx="8424863" cy="3139321"/>
          </a:xfrm>
          <a:prstGeom prst="rect">
            <a:avLst/>
          </a:prstGeom>
          <a:noFill/>
        </p:spPr>
        <p:txBody>
          <a:bodyPr lIns="91440" tIns="45720" rIns="91440" bIns="45720" anchor="t">
            <a:spAutoFit/>
          </a:bodyPr>
          <a:lstStyle/>
          <a:p>
            <a:pPr eaLnBrk="1" fontAlgn="auto" hangingPunct="1">
              <a:spcBef>
                <a:spcPts val="0"/>
              </a:spcBef>
              <a:spcAft>
                <a:spcPts val="0"/>
              </a:spcAft>
              <a:defRPr/>
            </a:pPr>
            <a:r>
              <a:rPr lang="nl-NL" u="sng" dirty="0">
                <a:solidFill>
                  <a:srgbClr val="0070C0"/>
                </a:solidFill>
                <a:latin typeface="+mn-lt"/>
                <a:cs typeface="+mn-cs"/>
              </a:rPr>
              <a:t>Bewegingsonderwijs:</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1 of 2x per week op dinsdag en of vrijdag</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Door meester Robert</a:t>
            </a:r>
          </a:p>
          <a:p>
            <a:pPr eaLnBrk="1" fontAlgn="auto" hangingPunct="1">
              <a:spcBef>
                <a:spcPts val="0"/>
              </a:spcBef>
              <a:spcAft>
                <a:spcPts val="0"/>
              </a:spcAft>
              <a:defRPr/>
            </a:pPr>
            <a:endParaRPr lang="nl-NL" dirty="0">
              <a:solidFill>
                <a:srgbClr val="0070C0"/>
              </a:solidFill>
              <a:latin typeface="+mn-lt"/>
              <a:cs typeface="+mn-cs"/>
            </a:endParaRPr>
          </a:p>
          <a:p>
            <a:pPr eaLnBrk="1" fontAlgn="auto" hangingPunct="1">
              <a:spcBef>
                <a:spcPts val="0"/>
              </a:spcBef>
              <a:spcAft>
                <a:spcPts val="0"/>
              </a:spcAft>
              <a:defRPr/>
            </a:pPr>
            <a:endParaRPr lang="nl-NL" u="sng" dirty="0">
              <a:solidFill>
                <a:srgbClr val="0070C0"/>
              </a:solidFill>
              <a:latin typeface="+mn-lt"/>
              <a:cs typeface="+mn-cs"/>
            </a:endParaRPr>
          </a:p>
          <a:p>
            <a:pPr eaLnBrk="1" fontAlgn="auto" hangingPunct="1">
              <a:spcBef>
                <a:spcPts val="0"/>
              </a:spcBef>
              <a:spcAft>
                <a:spcPts val="0"/>
              </a:spcAft>
              <a:defRPr/>
            </a:pPr>
            <a:endParaRPr lang="nl-NL" u="sng" dirty="0">
              <a:solidFill>
                <a:srgbClr val="0070C0"/>
              </a:solidFill>
              <a:latin typeface="+mn-lt"/>
              <a:cs typeface="+mn-cs"/>
            </a:endParaRPr>
          </a:p>
          <a:p>
            <a:pPr eaLnBrk="1" fontAlgn="auto" hangingPunct="1">
              <a:spcBef>
                <a:spcPts val="0"/>
              </a:spcBef>
              <a:spcAft>
                <a:spcPts val="0"/>
              </a:spcAft>
              <a:defRPr/>
            </a:pPr>
            <a:r>
              <a:rPr lang="nl-NL" u="sng" dirty="0">
                <a:solidFill>
                  <a:srgbClr val="0070C0"/>
                </a:solidFill>
                <a:latin typeface="+mn-lt"/>
                <a:cs typeface="+mn-cs"/>
              </a:rPr>
              <a:t>Muziek:</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1 x per week</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Ook lessen van de muziekschool        </a:t>
            </a:r>
          </a:p>
          <a:p>
            <a:pPr eaLnBrk="1" fontAlgn="auto" hangingPunct="1">
              <a:spcBef>
                <a:spcPts val="0"/>
              </a:spcBef>
              <a:spcAft>
                <a:spcPts val="0"/>
              </a:spcAft>
              <a:defRPr/>
            </a:pPr>
            <a:endParaRPr lang="nl-NL" dirty="0">
              <a:solidFill>
                <a:srgbClr val="0070C0"/>
              </a:solidFill>
              <a:latin typeface="+mn-lt"/>
              <a:cs typeface="+mn-cs"/>
            </a:endParaRPr>
          </a:p>
          <a:p>
            <a:pPr eaLnBrk="1" fontAlgn="auto" hangingPunct="1">
              <a:spcBef>
                <a:spcPts val="0"/>
              </a:spcBef>
              <a:spcAft>
                <a:spcPts val="0"/>
              </a:spcAft>
              <a:defRPr/>
            </a:pPr>
            <a:endParaRPr lang="nl-NL" dirty="0">
              <a:solidFill>
                <a:srgbClr val="0070C0"/>
              </a:solidFill>
              <a:latin typeface="+mn-lt"/>
              <a:cs typeface="+mn-cs"/>
            </a:endParaRPr>
          </a:p>
        </p:txBody>
      </p:sp>
      <p:pic>
        <p:nvPicPr>
          <p:cNvPr id="21509" name="Picture 7" descr="https://encrypted-tbn3.gstatic.com/images?q=tbn:ANd9GcRBR97dEBxJ2wEgYJlaPNtijwTxwmNNm55ic2uc9dcg1uqmdQigCg">
            <a:hlinkClick r:id="rId2"/>
            <a:extLst>
              <a:ext uri="{FF2B5EF4-FFF2-40B4-BE49-F238E27FC236}">
                <a16:creationId xmlns:a16="http://schemas.microsoft.com/office/drawing/2014/main" id="{C36BBD92-2AA5-432F-9483-F8AC00000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546" y="2706716"/>
            <a:ext cx="1462088"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3" descr="Afbeelding met tekst, illustratie&#10;&#10;Automatisch gegenereerde beschrijving">
            <a:extLst>
              <a:ext uri="{FF2B5EF4-FFF2-40B4-BE49-F238E27FC236}">
                <a16:creationId xmlns:a16="http://schemas.microsoft.com/office/drawing/2014/main" id="{63E93947-CED5-CB17-0DB4-7A26EF2BC46C}"/>
              </a:ext>
            </a:extLst>
          </p:cNvPr>
          <p:cNvPicPr>
            <a:picLocks noChangeAspect="1"/>
          </p:cNvPicPr>
          <p:nvPr/>
        </p:nvPicPr>
        <p:blipFill>
          <a:blip r:embed="rId4"/>
          <a:stretch>
            <a:fillRect/>
          </a:stretch>
        </p:blipFill>
        <p:spPr>
          <a:xfrm>
            <a:off x="4406185" y="4492057"/>
            <a:ext cx="2447925" cy="18669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67A2B3DB-BDC5-4CC9-A67D-263AFEAFD735}"/>
              </a:ext>
            </a:extLst>
          </p:cNvPr>
          <p:cNvSpPr>
            <a:spLocks noGrp="1"/>
          </p:cNvSpPr>
          <p:nvPr>
            <p:ph type="title"/>
          </p:nvPr>
        </p:nvSpPr>
        <p:spPr/>
        <p:txBody>
          <a:bodyPr/>
          <a:lstStyle/>
          <a:p>
            <a:pPr eaLnBrk="1" hangingPunct="1"/>
            <a:r>
              <a:rPr lang="nl-NL" altLang="nl-NL"/>
              <a:t>De vakken in groep 5:</a:t>
            </a:r>
          </a:p>
        </p:txBody>
      </p:sp>
      <p:sp>
        <p:nvSpPr>
          <p:cNvPr id="5" name="Tekstvak 4">
            <a:extLst>
              <a:ext uri="{FF2B5EF4-FFF2-40B4-BE49-F238E27FC236}">
                <a16:creationId xmlns:a16="http://schemas.microsoft.com/office/drawing/2014/main" id="{4CD555D6-2929-4AE8-A564-CE1E5081206E}"/>
              </a:ext>
            </a:extLst>
          </p:cNvPr>
          <p:cNvSpPr txBox="1"/>
          <p:nvPr/>
        </p:nvSpPr>
        <p:spPr>
          <a:xfrm>
            <a:off x="457200" y="2127250"/>
            <a:ext cx="8424863" cy="4247317"/>
          </a:xfrm>
          <a:prstGeom prst="rect">
            <a:avLst/>
          </a:prstGeom>
          <a:noFill/>
        </p:spPr>
        <p:txBody>
          <a:bodyPr lIns="91440" tIns="45720" rIns="91440" bIns="45720" anchor="t">
            <a:spAutoFit/>
          </a:bodyPr>
          <a:lstStyle/>
          <a:p>
            <a:pPr eaLnBrk="1" fontAlgn="auto" hangingPunct="1">
              <a:spcBef>
                <a:spcPts val="0"/>
              </a:spcBef>
              <a:spcAft>
                <a:spcPts val="0"/>
              </a:spcAft>
              <a:defRPr/>
            </a:pPr>
            <a:r>
              <a:rPr lang="nl-NL" u="sng" dirty="0">
                <a:solidFill>
                  <a:srgbClr val="0070C0"/>
                </a:solidFill>
                <a:latin typeface="+mn-lt"/>
                <a:cs typeface="+mn-cs"/>
              </a:rPr>
              <a:t>Tekenen en Handvaardigheid:</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1 of 2 x per week</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Ideeën van de leerkrachten of lessen uit methode</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Oog voor eigen creatieve ontwikkeling</a:t>
            </a:r>
          </a:p>
          <a:p>
            <a:pPr marL="285750" indent="-285750" eaLnBrk="1" fontAlgn="auto" hangingPunct="1">
              <a:spcBef>
                <a:spcPts val="0"/>
              </a:spcBef>
              <a:spcAft>
                <a:spcPts val="0"/>
              </a:spcAft>
              <a:buFont typeface="Arial" pitchFamily="34" charset="0"/>
              <a:buChar char="•"/>
              <a:defRPr/>
            </a:pPr>
            <a:endParaRPr lang="nl-NL" dirty="0">
              <a:solidFill>
                <a:srgbClr val="0070C0"/>
              </a:solidFill>
              <a:latin typeface="+mn-lt"/>
              <a:cs typeface="+mn-cs"/>
            </a:endParaRPr>
          </a:p>
          <a:p>
            <a:pPr eaLnBrk="1" fontAlgn="auto" hangingPunct="1">
              <a:spcBef>
                <a:spcPts val="0"/>
              </a:spcBef>
              <a:spcAft>
                <a:spcPts val="0"/>
              </a:spcAft>
              <a:defRPr/>
            </a:pPr>
            <a:r>
              <a:rPr lang="nl-NL" u="sng" dirty="0">
                <a:solidFill>
                  <a:srgbClr val="0070C0"/>
                </a:solidFill>
                <a:latin typeface="+mn-lt"/>
                <a:cs typeface="+mn-cs"/>
              </a:rPr>
              <a:t>Kanjertraining:</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1 x per week</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Sociaal-emotionele ontwikkeling</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Herhalen van de kanjerregels</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Complimenten geven en ontvangen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Omgaan met emoties</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Vertrouwen en samenwerken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Vriendschappen onderhouden</a:t>
            </a:r>
          </a:p>
          <a:p>
            <a:pPr eaLnBrk="1" fontAlgn="auto" hangingPunct="1">
              <a:spcBef>
                <a:spcPts val="0"/>
              </a:spcBef>
              <a:spcAft>
                <a:spcPts val="0"/>
              </a:spcAft>
              <a:defRPr/>
            </a:pPr>
            <a:endParaRPr lang="nl-NL" dirty="0">
              <a:solidFill>
                <a:srgbClr val="0070C0"/>
              </a:solidFill>
              <a:latin typeface="+mn-lt"/>
              <a:cs typeface="+mn-cs"/>
            </a:endParaRPr>
          </a:p>
          <a:p>
            <a:pPr eaLnBrk="1" fontAlgn="auto" hangingPunct="1">
              <a:spcBef>
                <a:spcPts val="0"/>
              </a:spcBef>
              <a:spcAft>
                <a:spcPts val="0"/>
              </a:spcAft>
              <a:defRPr/>
            </a:pPr>
            <a:endParaRPr lang="nl-NL" dirty="0">
              <a:solidFill>
                <a:srgbClr val="0070C0"/>
              </a:solidFill>
              <a:latin typeface="+mn-lt"/>
              <a:cs typeface="+mn-cs"/>
            </a:endParaRPr>
          </a:p>
        </p:txBody>
      </p:sp>
      <p:pic>
        <p:nvPicPr>
          <p:cNvPr id="22532" name="Picture 2">
            <a:extLst>
              <a:ext uri="{FF2B5EF4-FFF2-40B4-BE49-F238E27FC236}">
                <a16:creationId xmlns:a16="http://schemas.microsoft.com/office/drawing/2014/main" id="{4C08282B-0FA7-4877-859C-E44FEE5F3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2117725"/>
            <a:ext cx="1439862"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3">
            <a:extLst>
              <a:ext uri="{FF2B5EF4-FFF2-40B4-BE49-F238E27FC236}">
                <a16:creationId xmlns:a16="http://schemas.microsoft.com/office/drawing/2014/main" id="{67AA5642-4D30-4404-B505-44086C8EE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3705225"/>
            <a:ext cx="1270000"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a:extLst>
              <a:ext uri="{FF2B5EF4-FFF2-40B4-BE49-F238E27FC236}">
                <a16:creationId xmlns:a16="http://schemas.microsoft.com/office/drawing/2014/main" id="{CD342BD0-AC3A-4B34-959E-2FEB3D7276F1}"/>
              </a:ext>
            </a:extLst>
          </p:cNvPr>
          <p:cNvSpPr>
            <a:spLocks noGrp="1"/>
          </p:cNvSpPr>
          <p:nvPr>
            <p:ph type="title"/>
          </p:nvPr>
        </p:nvSpPr>
        <p:spPr/>
        <p:txBody>
          <a:bodyPr/>
          <a:lstStyle/>
          <a:p>
            <a:r>
              <a:rPr lang="nl-NL" altLang="nl-NL"/>
              <a:t>Snappet</a:t>
            </a:r>
          </a:p>
        </p:txBody>
      </p:sp>
      <p:pic>
        <p:nvPicPr>
          <p:cNvPr id="24579" name="Afbeelding 4" descr="&lt;strong&gt;Snappet&lt;/strong&gt;, il tablet per fare didattica in classe - Girl ...">
            <a:extLst>
              <a:ext uri="{FF2B5EF4-FFF2-40B4-BE49-F238E27FC236}">
                <a16:creationId xmlns:a16="http://schemas.microsoft.com/office/drawing/2014/main" id="{6982A230-B510-4411-A514-064F35AD87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284538"/>
            <a:ext cx="28575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Afbeelding 5" descr="Product Owner at &lt;strong&gt;Snappet&lt;/strong&gt; Connected Learning at &lt;strong&gt;Snappet&lt;/strong&gt; ...">
            <a:extLst>
              <a:ext uri="{FF2B5EF4-FFF2-40B4-BE49-F238E27FC236}">
                <a16:creationId xmlns:a16="http://schemas.microsoft.com/office/drawing/2014/main" id="{6D689737-4F4E-446B-9D03-AFD0FF7257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860925"/>
            <a:ext cx="1717675"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Afbeelding 6" descr="&lt;strong&gt;Snappet&lt;/strong&gt;, il tablet per fare didattica in classe - Girl ...">
            <a:extLst>
              <a:ext uri="{FF2B5EF4-FFF2-40B4-BE49-F238E27FC236}">
                <a16:creationId xmlns:a16="http://schemas.microsoft.com/office/drawing/2014/main" id="{54AB00A4-6641-4CC9-A854-E53D2345566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211638" y="3933825"/>
            <a:ext cx="414337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kstvak 1">
            <a:extLst>
              <a:ext uri="{FF2B5EF4-FFF2-40B4-BE49-F238E27FC236}">
                <a16:creationId xmlns:a16="http://schemas.microsoft.com/office/drawing/2014/main" id="{CEB068C1-53D8-43C9-98A8-8F51DC22CB3A}"/>
              </a:ext>
            </a:extLst>
          </p:cNvPr>
          <p:cNvSpPr txBox="1">
            <a:spLocks noChangeArrowheads="1"/>
          </p:cNvSpPr>
          <p:nvPr/>
        </p:nvSpPr>
        <p:spPr bwMode="auto">
          <a:xfrm>
            <a:off x="755650" y="2446338"/>
            <a:ext cx="7354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a:buFont typeface="Arial" panose="020B0604020202020204" pitchFamily="34" charset="0"/>
              <a:buChar char="•"/>
            </a:pPr>
            <a:r>
              <a:rPr lang="nl-NL" altLang="nl-NL">
                <a:solidFill>
                  <a:srgbClr val="92D050"/>
                </a:solidFill>
              </a:rPr>
              <a:t>Koptelefoon nodig!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8028" y="857250"/>
            <a:ext cx="631877" cy="266095"/>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Oval 74">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98331" y="1852774"/>
            <a:ext cx="458143" cy="458143"/>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BD955BEE-0970-5C42-AB6D-FF58751AE742}"/>
              </a:ext>
            </a:extLst>
          </p:cNvPr>
          <p:cNvPicPr>
            <a:picLocks noChangeAspect="1"/>
          </p:cNvPicPr>
          <p:nvPr/>
        </p:nvPicPr>
        <p:blipFill>
          <a:blip r:embed="rId3"/>
          <a:stretch>
            <a:fillRect/>
          </a:stretch>
        </p:blipFill>
        <p:spPr>
          <a:xfrm>
            <a:off x="440833" y="1357369"/>
            <a:ext cx="3162797" cy="2071631"/>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77" name="Freeform: Shape 76">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21132" y="857250"/>
            <a:ext cx="1570497" cy="1052080"/>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5" name="Tijdelijke aanduiding voor inhoud 4">
            <a:extLst>
              <a:ext uri="{FF2B5EF4-FFF2-40B4-BE49-F238E27FC236}">
                <a16:creationId xmlns:a16="http://schemas.microsoft.com/office/drawing/2014/main" id="{5A6942BD-8D37-2B40-AF2F-1C29BF45A88D}"/>
              </a:ext>
            </a:extLst>
          </p:cNvPr>
          <p:cNvPicPr>
            <a:picLocks noGrp="1" noChangeAspect="1"/>
          </p:cNvPicPr>
          <p:nvPr>
            <p:ph idx="1"/>
          </p:nvPr>
        </p:nvPicPr>
        <p:blipFill>
          <a:blip r:embed="rId4"/>
          <a:stretch>
            <a:fillRect/>
          </a:stretch>
        </p:blipFill>
        <p:spPr>
          <a:xfrm>
            <a:off x="4103668" y="1744985"/>
            <a:ext cx="4948022" cy="2610081"/>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 name="Tekstvak 1">
            <a:extLst>
              <a:ext uri="{FF2B5EF4-FFF2-40B4-BE49-F238E27FC236}">
                <a16:creationId xmlns:a16="http://schemas.microsoft.com/office/drawing/2014/main" id="{FBE22268-AFBA-244B-91D1-D6054E9F6403}"/>
              </a:ext>
            </a:extLst>
          </p:cNvPr>
          <p:cNvSpPr txBox="1"/>
          <p:nvPr/>
        </p:nvSpPr>
        <p:spPr>
          <a:xfrm>
            <a:off x="4669391" y="5522393"/>
            <a:ext cx="4319105" cy="338559"/>
          </a:xfrm>
          <a:prstGeom prst="rect">
            <a:avLst/>
          </a:prstGeom>
        </p:spPr>
        <p:txBody>
          <a:bodyPr vert="horz" lIns="68580" tIns="34290" rIns="68580" bIns="34290" rtlCol="0">
            <a:normAutofit fontScale="47500" lnSpcReduction="20000"/>
          </a:bodyPr>
          <a:lstStyle/>
          <a:p>
            <a:pPr indent="-171450">
              <a:lnSpc>
                <a:spcPct val="90000"/>
              </a:lnSpc>
              <a:spcAft>
                <a:spcPts val="450"/>
              </a:spcAft>
              <a:buFont typeface="Arial" panose="020B0604020202020204" pitchFamily="34" charset="0"/>
              <a:buChar char="•"/>
            </a:pPr>
            <a:r>
              <a:rPr lang="en-US" dirty="0"/>
              <a:t>*</a:t>
            </a:r>
            <a:r>
              <a:rPr lang="en-US" dirty="0" err="1"/>
              <a:t>Bron</a:t>
            </a:r>
            <a:r>
              <a:rPr lang="en-US" dirty="0"/>
              <a:t>: Webmaster. (2021, 29 </a:t>
            </a:r>
            <a:r>
              <a:rPr lang="en-US" dirty="0" err="1"/>
              <a:t>maart</a:t>
            </a:r>
            <a:r>
              <a:rPr lang="en-US" dirty="0"/>
              <a:t>). </a:t>
            </a:r>
            <a:r>
              <a:rPr lang="en-US" i="1" dirty="0"/>
              <a:t>Snappet NL | </a:t>
            </a:r>
            <a:r>
              <a:rPr lang="en-US" i="1" dirty="0" err="1"/>
              <a:t>adaptieve</a:t>
            </a:r>
            <a:r>
              <a:rPr lang="en-US" i="1" dirty="0"/>
              <a:t> </a:t>
            </a:r>
            <a:r>
              <a:rPr lang="en-US" i="1" dirty="0" err="1"/>
              <a:t>lesmethode</a:t>
            </a:r>
            <a:r>
              <a:rPr lang="en-US" i="1" dirty="0"/>
              <a:t> </a:t>
            </a:r>
            <a:r>
              <a:rPr lang="en-US" i="1" dirty="0" err="1"/>
              <a:t>voor</a:t>
            </a:r>
            <a:r>
              <a:rPr lang="en-US" i="1" dirty="0"/>
              <a:t> </a:t>
            </a:r>
            <a:r>
              <a:rPr lang="en-US" i="1" dirty="0" err="1"/>
              <a:t>basisonderwijs</a:t>
            </a:r>
            <a:r>
              <a:rPr lang="en-US" dirty="0"/>
              <a:t>. Snappet NL. https://</a:t>
            </a:r>
            <a:r>
              <a:rPr lang="en-US" dirty="0" err="1"/>
              <a:t>nl.snappet.org</a:t>
            </a:r>
            <a:r>
              <a:rPr lang="en-US" dirty="0"/>
              <a:t>/</a:t>
            </a:r>
          </a:p>
          <a:p>
            <a:pPr indent="-171450">
              <a:lnSpc>
                <a:spcPct val="90000"/>
              </a:lnSpc>
              <a:spcAft>
                <a:spcPts val="450"/>
              </a:spcAft>
              <a:buFont typeface="Arial" panose="020B0604020202020204" pitchFamily="34" charset="0"/>
              <a:buChar char="•"/>
            </a:pPr>
            <a:endParaRPr lang="en-US" dirty="0"/>
          </a:p>
        </p:txBody>
      </p:sp>
      <p:sp>
        <p:nvSpPr>
          <p:cNvPr id="79" name="Arc 78">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74767" y="4989089"/>
            <a:ext cx="2954279" cy="2954279"/>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93740" y="5382597"/>
            <a:ext cx="1493298" cy="618154"/>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descr="Snappet BE (@SnappetBE) | Twitter">
            <a:extLst>
              <a:ext uri="{FF2B5EF4-FFF2-40B4-BE49-F238E27FC236}">
                <a16:creationId xmlns:a16="http://schemas.microsoft.com/office/drawing/2014/main" id="{48F22DBE-1541-464E-9B1C-F379CE442AA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3396" y="3682058"/>
            <a:ext cx="3533208" cy="1766603"/>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905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5281788E-F8AB-40D9-A5D6-E5922B773D94}"/>
              </a:ext>
            </a:extLst>
          </p:cNvPr>
          <p:cNvSpPr>
            <a:spLocks noGrp="1"/>
          </p:cNvSpPr>
          <p:nvPr>
            <p:ph type="title"/>
          </p:nvPr>
        </p:nvSpPr>
        <p:spPr/>
        <p:txBody>
          <a:bodyPr/>
          <a:lstStyle/>
          <a:p>
            <a:r>
              <a:rPr lang="nl-NL" altLang="nl-NL"/>
              <a:t>Huiswerk</a:t>
            </a:r>
          </a:p>
        </p:txBody>
      </p:sp>
      <p:sp>
        <p:nvSpPr>
          <p:cNvPr id="25603" name="Rechthoek 2">
            <a:extLst>
              <a:ext uri="{FF2B5EF4-FFF2-40B4-BE49-F238E27FC236}">
                <a16:creationId xmlns:a16="http://schemas.microsoft.com/office/drawing/2014/main" id="{182F7A90-C1C7-4B2B-99DC-3F201EF3B21F}"/>
              </a:ext>
            </a:extLst>
          </p:cNvPr>
          <p:cNvSpPr>
            <a:spLocks noChangeArrowheads="1"/>
          </p:cNvSpPr>
          <p:nvPr/>
        </p:nvSpPr>
        <p:spPr bwMode="auto">
          <a:xfrm>
            <a:off x="276704" y="2377327"/>
            <a:ext cx="7068598" cy="337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eaLnBrk="1" hangingPunct="1">
              <a:lnSpc>
                <a:spcPct val="150000"/>
              </a:lnSpc>
              <a:buFont typeface="Arial" panose="020B0604020202020204" pitchFamily="34" charset="0"/>
              <a:buChar char="•"/>
            </a:pPr>
            <a:r>
              <a:rPr lang="nl-NL" altLang="nl-NL" b="1" dirty="0">
                <a:solidFill>
                  <a:srgbClr val="0070C0"/>
                </a:solidFill>
                <a:latin typeface="Candara"/>
                <a:cs typeface="Arial"/>
              </a:rPr>
              <a:t>Op maandag krijgen de kinderen sommen mee naar huis dit moet woensdag af zijn en mee naar school.</a:t>
            </a:r>
            <a:endParaRPr lang="nl-NL" altLang="nl-NL" dirty="0">
              <a:solidFill>
                <a:srgbClr val="0070C0"/>
              </a:solidFill>
            </a:endParaRPr>
          </a:p>
          <a:p>
            <a:pPr>
              <a:lnSpc>
                <a:spcPct val="150000"/>
              </a:lnSpc>
              <a:buFont typeface="Arial" panose="020B0604020202020204" pitchFamily="34" charset="0"/>
              <a:buChar char="•"/>
            </a:pPr>
            <a:r>
              <a:rPr lang="nl-NL" altLang="nl-NL" b="1" dirty="0">
                <a:solidFill>
                  <a:srgbClr val="0070C0"/>
                </a:solidFill>
                <a:latin typeface="Candara"/>
                <a:cs typeface="Arial"/>
              </a:rPr>
              <a:t>Op woensdag krijgen de kinderen een </a:t>
            </a:r>
            <a:r>
              <a:rPr lang="nl-NL" altLang="nl-NL" b="1" dirty="0" err="1">
                <a:solidFill>
                  <a:srgbClr val="0070C0"/>
                </a:solidFill>
                <a:latin typeface="Candara"/>
                <a:cs typeface="Arial"/>
              </a:rPr>
              <a:t>woordenschatles</a:t>
            </a:r>
            <a:r>
              <a:rPr lang="nl-NL" altLang="nl-NL" b="1" dirty="0">
                <a:solidFill>
                  <a:srgbClr val="0070C0"/>
                </a:solidFill>
                <a:latin typeface="Candara"/>
                <a:cs typeface="Arial"/>
              </a:rPr>
              <a:t> mee naar huis en dit moet vrijdag af zijn.</a:t>
            </a:r>
          </a:p>
          <a:p>
            <a:pPr>
              <a:lnSpc>
                <a:spcPct val="150000"/>
              </a:lnSpc>
              <a:buFont typeface="Arial" panose="020B0604020202020204" pitchFamily="34" charset="0"/>
              <a:buChar char="•"/>
            </a:pPr>
            <a:r>
              <a:rPr lang="nl-NL" altLang="nl-NL" b="1" dirty="0">
                <a:solidFill>
                  <a:srgbClr val="0070C0"/>
                </a:solidFill>
                <a:latin typeface="Candara"/>
                <a:cs typeface="Arial"/>
              </a:rPr>
              <a:t>Huiswerk komt ook op de website bij de groepspagina van groep 5.</a:t>
            </a:r>
          </a:p>
          <a:p>
            <a:pPr eaLnBrk="1" hangingPunct="1">
              <a:lnSpc>
                <a:spcPct val="150000"/>
              </a:lnSpc>
              <a:buFont typeface="Arial" panose="020B0604020202020204" pitchFamily="34" charset="0"/>
              <a:buChar char="•"/>
            </a:pPr>
            <a:r>
              <a:rPr lang="nl-NL" altLang="nl-NL" b="1" dirty="0">
                <a:solidFill>
                  <a:srgbClr val="0070C0"/>
                </a:solidFill>
                <a:latin typeface="Candara"/>
                <a:cs typeface="Arial"/>
              </a:rPr>
              <a:t>Leerwerk voor natuur/aardrijkskunde/topografie/geschiedenis.</a:t>
            </a:r>
            <a:r>
              <a:rPr lang="nl-NL" altLang="nl-NL" dirty="0">
                <a:solidFill>
                  <a:srgbClr val="92D050"/>
                </a:solidFill>
                <a:latin typeface="Candara"/>
                <a:cs typeface="Arial"/>
              </a:rPr>
              <a:t> </a:t>
            </a:r>
          </a:p>
          <a:p>
            <a:pPr marL="0" indent="0" eaLnBrk="1" hangingPunct="1">
              <a:lnSpc>
                <a:spcPct val="150000"/>
              </a:lnSpc>
            </a:pPr>
            <a:endParaRPr lang="nl-NL" altLang="nl-NL" dirty="0">
              <a:solidFill>
                <a:srgbClr val="92D050"/>
              </a:solidFill>
            </a:endParaRPr>
          </a:p>
          <a:p>
            <a:pPr eaLnBrk="1" hangingPunct="1">
              <a:lnSpc>
                <a:spcPct val="150000"/>
              </a:lnSpc>
              <a:buFont typeface="Arial" panose="020B0604020202020204" pitchFamily="34" charset="0"/>
              <a:buChar char="•"/>
            </a:pPr>
            <a:endParaRPr lang="nl-NL" altLang="nl-NL" b="1">
              <a:solidFill>
                <a:srgbClr val="0070C0"/>
              </a:solidFill>
            </a:endParaRPr>
          </a:p>
        </p:txBody>
      </p:sp>
      <p:sp>
        <p:nvSpPr>
          <p:cNvPr id="25604" name="AutoShape 2" descr="data:image/jpeg;base64,/9j/4AAQSkZJRgABAQAAAQABAAD/2wCEAAkGBhQSEBUUExQUFRUUGRYaFxgYFRcZGhsVGhsXFxcWFRgdHSYfHB0jHBQVHy8hIygrLi0sFR8xNTAqNSYtLCkBCQoKDgwOGg8PGi8iHyQsLCwsLC0pLCksKSwsLCwpLCwqLCksLCwsLCosLCwpKiwsLCwsLCwsKSwpLCwsKSwsLP/AABEIALQAsAMBIgACEQEDEQH/xAAcAAACAgMBAQAAAAAAAAAAAAAABgQFAgMHAQj/xABGEAACAQMCAwUFBAcECAcAAAABAgMABBESIQUGMRMiQVFhBxQycYFCUpGhIzNicqKx8CRDgpIXNGOywdLh8RVTc4OTwtH/xAAaAQACAwEBAAAAAAAAAAAAAAAABAECAwUG/8QALREAAgEDAgUDAwQDAAAAAAAAAAECAxEhEjEEEyJBUWFxkTLB8AWBobEUM1L/2gAMAwEAAhEDEQA/AOxUUUUGwUUUUAFFFeE0Ae0VGkv0BwTuem438dqpuJ80i3liEgwkraC2e6jEd0N5augPmQPGsXXinZF9DGBpAOpFelwNydq5Hzr7TpYL7s4UVoYGj96cjONZGFXywvjvkn8dzcx3PEv1Ze2swdjuJpl/ZP8AdofMZOB1qrqySu1jsSo6nZHQuK8zQW66ppEjXwLsFz8s9eoqDYe0GymkWOO4id2+FVcEnx2FJXFuXzLhopTDJsO00CRtIGAoLnKj5HxPnUDg9gnDpDLI8dxKzbvIjdqMjA7wZtK9N9GKwjxF8t58GsqLT2wdmBzXtK/LPOyXTNGEkUpjJKNo8PhfGluvodjtTRTkJ6jBqwUUUVcqFFFFABRRRQAUUUUAFFFFABRRRQB4TS/zLzGlumpw5QsFHZxtIc4zkhR02NW3Ec6diB16+fht5Vw4rdzzyqJBerq/X9tNHbg+MYiVsPp8x59aVqy1Nx8GsVbJL4zxma+heLMMhLloWCy28scinKFQwIY/UeNW/A2uJIAl2NQwVYSAa/3W09yRepDDB6AjNSeC2BijGpFRz8SozMmd9xmrGkalXGlIcp0bdTZVWvLNvGJQqZE2NYYlgcdPizsPL0q0VcAYGAOmOmPCvaS+Yr8o/wCje5ikGcKkZkVgTnGwKkH6EVmlKbs2a9MFdIdKreJ8OLglUgYnqJI8588sD1+lIknOvEoU7SSKIp+0uDjwJCtkVJsOZeJX+0FmuD1kIkEY6bliQv03PzraPDz3VvkydaDxJP4NjcyvYzKR2sDa0BidjJbOpYBtDkao8KSfIaRsa7vw+5DxqQQcgEEHOR4HPjtjevn3jvD7mFuyuikrSGMBBlAC5Ch4n0nOk4B22+ortHJNvPHbIlwI+0UEEx/CQD3T0AyR1wAM523pum3FoVqLL8eox0UUU2YBRRRQAUUUUAFFFFABRRRQAVjJKFG/9fKsqTvadDM1jN2JYNpBOn4jGDmRU9Suqs6ktKwWSI3GuZmupDbWRGVJWacd5YR9oKejS+AH2ep9U/h4Wyu57aNmaCJIsAtnRIQS+SengSPDypviVF4f/ZEynYkxqjaSw05wrDox+95muccT5NEsCSQSypbzHWAWD5DZLBjgNqzn4ielKzs00+/pcchBxasrv3GDhvOcM05jV1ONhg5yfHfxAA+Lp9aaeEukrMoGrGMkeB8s0hcD5GkKBYI+yRyNVwzozlPExhS258jjGc4rqfAuExQJoiQKo6Y8SepY+JPXPrWKoxvdbG6nK3UA4CniTXqcvRA5CLn90GrOva15cV2Ka5FSOVrXUGMERYfaKLmrRUwAAAAOgA2rKol3xOOJo1kcK0raIwftNgnA+grRLsZvyxd9oPARPaMQgdoisqAgHLRkMUz5OoZfr6Vt5b57WZol7GWETpriL6CsgAywQozYYDfDYOx22pkmTKkVzK2haHi1vZ6T2aST3ELeAR4pA8ZPmsjN9CPOoaw/KKVF3fsdeU5APnXtYxDugeQH8qyptO6uKsKKKKkgKKKKACiiigAooooAKj3seV+X/TNSK0Xh7hrOr9DLQ+pCFysdE17bjHZQTDsx90SIHZfkG1EeWrywK1cM9n8KAiZ3nTU5SJ8dkgZ2fAjGzHLdWz6YqRy4n9r4i3ncIP8ALDH/AM1X7pkEbjPkcH6Glbs6NOClBXFODhy2HEUEWEgvQwaMYAS4UFgyjOwdFYHbqo88U72fT60lc18nwPaTlYgZ1jZo5CS0gdcuAJGJYbjzwM0x8o3xltIJD1kijY/MqDVsNJlWmrx/creH81yPxq5smA7OOFHTbfOE1En17QfhTZmtQtE1mTQusjBbA1Y8ieuKw4g8gjYwqjyD4VdioPpqAONs74NWedjJXW5IpX545WkvPdjE6o1vMsmTncDqBiqq14xxS7vYVNq1nbRNqmLEEyYHwBuhXO3d+ZPhT7U/SQmpoB6/16/zpI5qTRxPh0i7EyyRn9xkJI/IfhTvXPeLXnvXHYII91sg8sp8A5GlEz594fj6VR7Nkydlb2OkpdAKCT4f9P8AhWyKcN0pD4jam+ldDLIlvC2kiNtJllAywLjcKudOBjvBvSt3KEsdtLPbiTuRyL2as5ZgrxqxTUxJbfUR6YqY1WkmzJ08XHqlvjvO0Fq6rLIELdBpLHT0LvgHSmftHFXc12uk4PUVzJYjLYXk5wJb1pERjjaMt2NuvoMYOPNifGrznqeHgiELnUbefWuf+30rbUXhsAWNR5YH4DFSq1ptuKuZvcKKKKuVCiiigArRejuH6VvrFlyCPOqzWqLRMXZnPuBz6OIX0DYDNIk6+qPGkf5GL86Y6VebLIx8UsJ4yO0dngkXxeHSzk/JME/4hTVSO6R0qD6WvBScwS3XZSiGGJso4BMxVvhPQaCM+hI+dSOTWRbK17Mlk7KMKT1xpHX1pd5p5pnt+IRwwo0+u3djCNI72ohZGcjYd0jrVdwO1ubaIaJgHJZnjYF4TqYtpUHvLgYAKkDbODTlDhataPQvzwL1eJp059XsdXopKsvaF2Yxd28sePtxDtkPqNPfH1UVbW/P/D3G13CvpI3ZH6rJpNUlSnF2kgVWEtmVvOvN89tIkUUEml8arns2kRF3yFVASW2I36ZBwRSq/O9xr0wcQjfCscSxREliwVI8AK2SWO/gBk10WXm6zUZa7tgD5zJv8t6V+O81wXCmK1sxeMTjVLDohB82LqNQHp1xtUwhKWyKTmop3ZLkvuKaCEaxkYrsdMqYJHU9584Py6etUnK1rd8Pjl12ZnlkZ3kmjnjJdjkjKvpIA8hmo3BPZ4EDvNI4kkOdNu7QxpnwjVcZ8sny6VZz8GniVmjv7lQoJAcRSDYdO8mawl+m/qKjiUZL1TX9Mw/yKTeb/JN5e41DFw1Jmcd1dU2N2E7nVIhXrr7RyunrkiqjgvCbC7LzTNBJdTEuw7VS8QOyIFDZDIoUZ8xmsku+IRWIumNpKOyWZ0MTRPjTrI1BiCRk/Z6+Va+JvcXFse04WjO8epCGhk0sw2LIxVsjO+BsfGlObxEX/rx5Ul97DzeEn47otxy68Vq7NPcTzrG+HEjDOAdKrGDoO3mCTWUnDhDZ2VqTv2lsmfN4/wBMx+phb8aqxLdwRwpw3h0iIpHai4mjwwAVRoBlJQ90k4HUnY1dXDNLc2CyqEcGWVkDagHSMoO9gZH6U+HjTb2IutLaVh6tR3BW6sIlwoHl/RrOmoK0UhJ7hRRRVyAooooAKxdsAny3rKqTmzmBbS3Z2yTsFUdXc7JGvqzYqk5aUSlkTppfeeO+BSygP0nmO/8AAAMUwcWklWFzAIzIAdPaEhPUsQCdh4ePpUHlngxhjZ5cG4nbtJiOmo9EX9lR3R8s+NW8g2PyNJ+EdOnBxhkR+UOGs4F9O/aXFwinOMKkRwwjQeQ/rzq+nsVbfofSqrkS418Otz5IF+qZQ/7tX1et4dKEFpPNzvJu5WPw1h0wfyqO/CS3WNT8wKu6KadRvcy0FPb8AUHOlF+SjP8AKrSCAKNq2UVRstpQVov4S8UijqysB8yDj8630VVrBJQy8xRNa9leW1zDEVWNyynQBgA6njbIXbr5VOuuUYiqvas0MqgGOQSOwYeAlyx7RTjx38jUvtEfWuVbT3XXY4JAbS3+FgfkaVLWxukv/coLuSC2MLSoNETle+qtHGzKWAGoEb7dK4PE8Hylqg8HVo8VzHpmrsfLWVjGrShVfSC4DZVWxlsN5dcHyqr5VuVvb03Ue8MSNDE/g5LK8rgfdBjVQfHvehqRwXgKW6MoaSQyEtI8jaizEAHPgBgdBS7y1nhXEjanPut2S9uT0SX7UOfIjpnHQeZrm4HK7lpXg6tRWKOCAR41lTiaewgFFFFSAUUUUAYu+Bk1zeOT/wAR4i0x3t7JikQ8Huf7yTHjoGFB8DnFX3tI421vZSdnntHxHHjr2kh0Lj5Zz9PStPL/AAZbS2jgQDEagH1bqzfMmlpyu7jVCnqefzwWNDDIr2vAaXOixA9ns+m2njPS3uLhP8IIbP4s34Ux8Nv1nhjlUELIqsAeuCM4PrSVazC3PGkGxQySD5sjEfxGmXkxMcPtv/SQ/iuf+Neo4ad4xj6HmKsbSfuXNFFFOmIUUUUAFFFFAC3w6fRxa5iJz20UUyjwGnELfjpT8DUviXcv7GQdWaWE/uuhf+cdReKpo4naSeEiTRHzJ0h1H8NQuaOZYVvbKANmRLhGYDcKGVowGPgSZBt5Vz+ItypxYxRxUizodVnMfAUu4DG+xBDRuNmSQfC6kbgj+WatK8NebTseklFSVmaeSOOPLEY58C4hOiYeBcD4181cd4H1I6ggM9c94xc+639rODhbhvdpPViC8DepDK4H75roEb5APnTNJ9vg5VSOl2MqKKK3MgooooA597UYdrWQnCQ3ttI5/Y1ac/x/lTDW7mfhCXELxP8ADKpU46jyI9RkH6Uqcs8dIJs7ohbqEAZJAEsfRZY/PPiPA0i08x7r7j1CaTz3+wy15XuKWOZOatJ91tMS3koIRVIIjB6yynooXrjx2qIxb2GpzUFdnOOP8XRp79EI13dwkI9FTSHYnyB2+tdOsZoljREeMhQFGGGNhipfBPZLYJAgmt0mlx35GLku53Zj3vPNT29l3DCc+5Q/TUPyDV1qPEOl2OFOm5u5AVgehB+W9e1Ln9l3D26RPHj/AMuaVP5NWiX2ZIDmG7vYvTtu1H4Sah+FNrj13iZOg/JroqBPytxWE5jltrxd8h1MEh8gCMp+OOlQH5rEGRfQy2jKOrjVG3pG65DHx0/FgdKYhxdOXexm6ckX1FVNnxC6uf8AVbOTSektwRCnzA3cjxHd3q2tORbmQZurwrnGY7ZezUeY7VgZD8wV+VVnxlOO2QjSkxV54RjJYqjmNmuNIcYyuUYZGc+dL/E+V5rC1njli1l2EiXsSlm1q2tROpyyjK4yMgavEiusr7NrDA1xNIVOQ0k0ztnz1F+tZzezyzYY0SKD924nH/3rk16jqz1LC8DlOGhFXyxx5by1jnTHeUaxnOlxsy/Q5+Y3q1zUG09mUFsS1lLNbsfiBYyo5xtrRvHpupB9d6wueWOJNst7aoD9pbRtQ+StKVP1pOVJ3wdCHErT1LJRe0GfJsoVwZZLuFlXxCxks7jyA2yfWulW3wD5f/tJXD/ZV2UxuPf7pp2GGdlhfqckIHRigJ8BjarThHFnWaS3mGJYt8j4ZYSSElT18GH2W9CCZd6bTeULzlzG2M1FeKcjIr2mEZBRRWie7VAST0/rfyqHJRywtc2yICMGlnmLle3ugFmRX0/Aw2dP3HG4OwPXwqt417SY1ysC9sckawwWEN0CtKdyc7YQMfPG1I/EuNXNwQXLOA4HYgNHkZ6rASrSDcd6VlHiFG+Vp3qO8cepZSUcblxzHyOkMSuk94YxLCJENxIV7JpEWQ9du6afuX+TLezBEESpn4j1dv3nO5G/n51yh5Zmt3iR2jEyupjy0qx7EgvEe/CwGP1ZYAnodjXQ+V+f0kaC3nRo5pBiNwe0hmKLljHINx0Jw4HzNaU7pWkysmrjmKj8QlKxOQsjEK2FjxrJx0TJA1b7Z2qM/MVuurMqgq5jKnZu0ADaVXqSQQRjwNSbLiEcy6onV1yRkHOGHUHyI8q1AWuSLWUNK88l12hJxDM7MscROUGSoQv1yUz1AycUxcReUBeyVTk4YscaVIPfA+1g6SVyMjO+ah8e5qt7NS0z7qpbQgLvpHVtC76RnJJ2FTuHcQSeFJYzqjlVWU4IyrAEHB3Gx6GghCdyDzG7Ty2k90LuZdUmuMRmFU16AgZcMrbjKONvAnwceI8OSeJ4pVDo4IYEZ2Pz+lVVwLKwdXEEULTto1xQIpJOWJkdQMLsTuevmatbLicUwbsnV9B0tpPwtgHSw8Dgg/UUAio5Jnf3YwStqltHaBznJKrvC7HxLRGMk+JOaub+2MkTortGWUgOmNSkjZlyCMj5VS3QNvxGKQfq7xTC/XaeNTJCx8BlBIhPUkRjoKYaAQh8M5vniu2tLgds0KwqwhUHDPjTK8s0kZcsMkqiNgk7mnwVRc0cGjvFSA3DQsHWQdmYxISmSvxAkAEZ2Hh5ZqRacwwGUW5kImGRpkGh207FwCACDgnI2oBE3iN72MTSaHfSM6Y11O3ooyNz8wPUVRpz5AsIeZZYZCpfsHQmbQDuyoPiAG505xvTEsgPQgj0wd/KlvmXnCO3LLHGJ5okaWRQcdnEo3kdsEjOoAAbtk46HADYxW1wsiK6MGVwGVgcgqdwQfEGl/nTgjyIlxB/rNqS0fh2iY/SQP8AsuB9GCn5wL7i9/B2Esnuzqdebe3Ls8uQNAiZkwwAOo5C4x1wM0z8N4mJ1LBJECkr+kQoSRjJAPUb9fQ0e4XIfLnF0uYEkjOUkUOvng9QR4EZ3+Rq1pQt4zZcQeIYENzqnhH3ZAR7xH5AEujgebP6Cm4HO/nWdLHQ+xZ5yUHOPH3tYGdELtlFRAdOqSRgiAnyywrnsk/vUn9rmbslB1qFKxxnfKyQZz0we0k1KcbAA0/c48Ja4iKKVDao3QtnTrjdXAON8Er+dKF/PGWVbyM28nRJNWBk+EM64xnyOknB2OKVlLqb7lampWttYnX3BR2arIizwDBjkiADx46NpXGCNsPH/lGKXrjghRdcWmTWci8BZpkBz1wCXA2Ax3cfEoAqzt47i0YtGxdCQTpXr5l4QQpJySXj0sdu62KizcbeWfVbpGsjLh1RtUYJwDNcHC94aSqoAGOTk/dIya2Zip2zEhTWekjWjSztugyUkkT7126/DF/sxsfLO1W3LPCS3EYD+tlgYtPIBhIkMUiJFGD8ILEdwb7Enrvr4VwxndooHJbV/ablsMwY7lV8DJg7L8KAg46KWDlqwSz4n2MYKx3NvnGrOZYHw7sScszLMm53Ok1eEtU8mmmT62bedeATm5hvIDM7RdknZRFVIj7QvcNqZwuXTQvT+7XcZ2u+B8viGe4uAz/2so5jfA0OFCkYBxk4Gf51Y3nFYYd5ZY48feZR+ROar5+b7ddODLIG6GOCaQfUqhA+ZpstZFJzjyjLPP7xH3OzjcZgZkuZQUbTDryE09oythsg6QDVryQ9wLSOO5jdZIlCs5WNFc9e4iMcBQQuSBkgkAUTc2kDK2V7IP2UiG3nh5VOPzqul9pIRgH4fxNc+It0cfXRIxoIVrl5zE57NVV5IzI2ntIwDo7rsGfIPdyoHzIpc9lXHkuLaTLI8wlcSSht5yAAJtJ7w7ukYIAGkY2xUqP2q8P1hJJXgY+E0UkX4llx/wB6u+G8etJ+9DNBITtlXUk9dvPzoDue8xcOM9s6JtIMPEd8CVCHjOxBxqUA46gkeNSeGXwmhjlGwdQ2D1BI3U+oOQfUGpOKr+HWxiklQDuM3aJtsNeTIv8AnDN/7lBY1cT4F208EmpVEMnaEaFLOwVlXvndQNbdPP55hDkiB5XluR7wzSO47TOhFICqqx/D3VUDVjzPUmtPH+foLfUqFJHU4bMgSOM4z+lkOcHde6oLd4beISuJ84dvky6plBP6x/c7Qdcd0kyzDBAyy6SRkY6UFW0OknN3DrP9BEULDJMNrF2jA7EkpECATnqfPrUcc63Eh/R8LuSrDcyvDHt5EAsemaRIubHI0QTEIhwYuGWJk0jHwiaQBPqFqWnBXkIZ7C/m2zrur4KDnzRSwHyAAFSRcZ5ebb5SFW0slA2Aa9UEDw2CbbVti5yu/twWXX7N8vT0ylL6cGhjO/CeHg/t3cLf70Z3ra0dqvXhFk3pE1k5/iC0EX9Sw5hvbq7iXsraMTQSJJEwu43wV+IHABwyF1/xZ8Kc+HSEoMjHofDxwaTOC2NpM+F4atuyYYMY7ZRqztgwyHyzv5U9RR6Rist547Gi+kyZARgjNQLvhYZSMBlOxVgCCPLB2NWFFWnSjLLJjJrYRbvlBot7R+x/2TgtCfRRnMfTbTtucqapOGcAu5LmcSoIEcxlnWQOWAXDJCRuM/eIBHgM7jqpFYLCo6AVg6DBqDd7EHhXCEhRVVQqr8KjoPHJ8yarOZuX1mwxUs0epo8SvFlipGh3TcKc4IwetMlYSRgjBrTkpK0dyVLOTnMUJtxqeThtgMHUFTtJMdd5GK4I8yG+VaDxm2kVgLviV6Qdvd1dRn7oeBUT/M1NvFeW49TSpFC05XCySRBsEZ0hvHGfGqqLgfEJMdre6Bj4ba3VP45Nfn90VEayt1bkOD7bFcvDu0GBwy4kxvm7uwPz7SU/iKhvwWNc67ThcBHg907H66UFMX+jyJxiZrifrkTXEjKcnP6vVoH0FS7T2d2cZyttbqfPswf51PNvtFkaPLQgXF3AhOLuyjI6rHf3ar9UGx8NiKU+L8RC98+4XQB3JKBjnwj0xoRjY5Ysa+g7bgkaDCqq/uqq/wAqke5L6/jVlKf/AD/JGheT5wsvaFoTFu99A+wEK3BmhYZ3VQ41xsRnDLkg42rpsVqwglitbe9ikuYwhmmmDBQ2e+SZS+pQzEYA8BkeHQ/cl9fxNeraKPDPzqHzHsl8kqMVucRvPZNO14WhWOK3UAIplkBOkAFjpyQW3JwfHJ6mrzh3sqlXB12yn7wte1fB8O0lYg/Moa6sqAdAB9KyqdM+7C0eyEyLkNz+surxgBgKswgUfJYFQfjmtq+zO0P6yIS+srvIfxY03UUcvy2Tf0FdPZvYAY91t/rCp/nXv+jmxHS1tv8A4UFM9FRyY/jZOtlNwrlWC3YmGOOItjVoQLkLnAOOvU1c0UVeEFDYq23uFFFFXICiiigAooooAKKKKACiiigAooooAKKKKACiiigAooooAKKKKACiiigD/9k=">
            <a:hlinkClick r:id="rId2"/>
            <a:extLst>
              <a:ext uri="{FF2B5EF4-FFF2-40B4-BE49-F238E27FC236}">
                <a16:creationId xmlns:a16="http://schemas.microsoft.com/office/drawing/2014/main" id="{8F18287B-11FE-462F-A9CE-DC5AF5EAD5E3}"/>
              </a:ext>
            </a:extLst>
          </p:cNvPr>
          <p:cNvSpPr>
            <a:spLocks noChangeAspect="1" noChangeArrowheads="1"/>
          </p:cNvSpPr>
          <p:nvPr/>
        </p:nvSpPr>
        <p:spPr bwMode="auto">
          <a:xfrm>
            <a:off x="53975" y="-1028700"/>
            <a:ext cx="210502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nl-NL" altLang="nl-NL" sz="1800">
              <a:solidFill>
                <a:schemeClr val="tx1"/>
              </a:solidFill>
            </a:endParaRPr>
          </a:p>
        </p:txBody>
      </p:sp>
      <p:pic>
        <p:nvPicPr>
          <p:cNvPr id="25605" name="Picture 3">
            <a:extLst>
              <a:ext uri="{FF2B5EF4-FFF2-40B4-BE49-F238E27FC236}">
                <a16:creationId xmlns:a16="http://schemas.microsoft.com/office/drawing/2014/main" id="{12242BFD-EDB6-48F0-B53F-AA7099ADB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5143500"/>
            <a:ext cx="16764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681CB2B3-9B0E-4469-9052-11D264F4D012}"/>
              </a:ext>
            </a:extLst>
          </p:cNvPr>
          <p:cNvSpPr>
            <a:spLocks noGrp="1"/>
          </p:cNvSpPr>
          <p:nvPr>
            <p:ph type="title"/>
          </p:nvPr>
        </p:nvSpPr>
        <p:spPr/>
        <p:txBody>
          <a:bodyPr/>
          <a:lstStyle/>
          <a:p>
            <a:pPr eaLnBrk="1" hangingPunct="1"/>
            <a:r>
              <a:rPr lang="nl-NL" altLang="nl-NL"/>
              <a:t>Toetsen</a:t>
            </a:r>
          </a:p>
        </p:txBody>
      </p:sp>
      <p:sp>
        <p:nvSpPr>
          <p:cNvPr id="3" name="Tekstvak 2">
            <a:extLst>
              <a:ext uri="{FF2B5EF4-FFF2-40B4-BE49-F238E27FC236}">
                <a16:creationId xmlns:a16="http://schemas.microsoft.com/office/drawing/2014/main" id="{F3DD21CD-C36D-4168-9F25-6B09EFA15BA7}"/>
              </a:ext>
            </a:extLst>
          </p:cNvPr>
          <p:cNvSpPr txBox="1"/>
          <p:nvPr/>
        </p:nvSpPr>
        <p:spPr>
          <a:xfrm>
            <a:off x="906463" y="2511425"/>
            <a:ext cx="8208962" cy="3694113"/>
          </a:xfrm>
          <a:prstGeom prst="rect">
            <a:avLst/>
          </a:prstGeom>
          <a:noFill/>
        </p:spPr>
        <p:txBody>
          <a:bodyPr>
            <a:spAutoFit/>
          </a:bodyPr>
          <a:lstStyle/>
          <a:p>
            <a:pPr eaLnBrk="1" fontAlgn="auto" hangingPunct="1">
              <a:spcBef>
                <a:spcPts val="0"/>
              </a:spcBef>
              <a:spcAft>
                <a:spcPts val="0"/>
              </a:spcAft>
              <a:defRPr/>
            </a:pPr>
            <a:r>
              <a:rPr lang="nl-NL" u="sng" dirty="0">
                <a:solidFill>
                  <a:srgbClr val="0070C0"/>
                </a:solidFill>
                <a:latin typeface="+mn-lt"/>
                <a:cs typeface="+mn-cs"/>
              </a:rPr>
              <a:t>Methodetoetsen: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Na elk blok (4 weken) van rekenen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Na elk thema (4 weken) bij Taal Actief</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Na elk thema (4 weken) bij spelling </a:t>
            </a:r>
          </a:p>
          <a:p>
            <a:pPr marL="285750" indent="-285750" eaLnBrk="1" fontAlgn="auto" hangingPunct="1">
              <a:spcBef>
                <a:spcPts val="0"/>
              </a:spcBef>
              <a:spcAft>
                <a:spcPts val="0"/>
              </a:spcAft>
              <a:buFont typeface="Arial" pitchFamily="34" charset="0"/>
              <a:buChar char="•"/>
              <a:defRPr/>
            </a:pPr>
            <a:endParaRPr lang="nl-NL" dirty="0">
              <a:solidFill>
                <a:srgbClr val="0070C0"/>
              </a:solidFill>
              <a:latin typeface="+mn-lt"/>
              <a:cs typeface="+mn-cs"/>
            </a:endParaRP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Met enige regelmaat een leertoets van de zaakvakken (aardrijkskunde, topografie, geschiedenis en natuuronderwijs). Hiervoor krijgen de kinderen samenvattingen mee naar huis om te leren. Op school wordt dan de toets gemaakt.  </a:t>
            </a:r>
          </a:p>
          <a:p>
            <a:pPr marL="285750" indent="-285750" eaLnBrk="1" fontAlgn="auto" hangingPunct="1">
              <a:spcBef>
                <a:spcPts val="0"/>
              </a:spcBef>
              <a:spcAft>
                <a:spcPts val="0"/>
              </a:spcAft>
              <a:buFont typeface="Arial" pitchFamily="34" charset="0"/>
              <a:buChar char="•"/>
              <a:defRPr/>
            </a:pPr>
            <a:endParaRPr lang="nl-NL" dirty="0">
              <a:solidFill>
                <a:srgbClr val="0070C0"/>
              </a:solidFill>
              <a:latin typeface="+mn-lt"/>
              <a:cs typeface="+mn-cs"/>
            </a:endParaRPr>
          </a:p>
          <a:p>
            <a:pPr eaLnBrk="1" fontAlgn="auto" hangingPunct="1">
              <a:spcBef>
                <a:spcPts val="0"/>
              </a:spcBef>
              <a:spcAft>
                <a:spcPts val="0"/>
              </a:spcAft>
              <a:defRPr/>
            </a:pPr>
            <a:r>
              <a:rPr lang="nl-NL" u="sng" dirty="0">
                <a:solidFill>
                  <a:srgbClr val="0070C0"/>
                </a:solidFill>
                <a:latin typeface="+mn-lt"/>
                <a:cs typeface="+mn-cs"/>
              </a:rPr>
              <a:t>CITO toetsen: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2 x per jaar CITO toetsen voor spelling, begrijpend lezen en rekenen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AVI-toetsen en DMT voor het toetsen van het leesniveau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7F567B4F-724E-49BE-9C10-8D931AEA52EB}"/>
              </a:ext>
            </a:extLst>
          </p:cNvPr>
          <p:cNvSpPr>
            <a:spLocks noGrp="1"/>
          </p:cNvSpPr>
          <p:nvPr>
            <p:ph type="title"/>
          </p:nvPr>
        </p:nvSpPr>
        <p:spPr/>
        <p:txBody>
          <a:bodyPr/>
          <a:lstStyle/>
          <a:p>
            <a:r>
              <a:rPr lang="nl-NL" altLang="nl-NL"/>
              <a:t>Boekbespreking en spreekbeurt</a:t>
            </a:r>
          </a:p>
        </p:txBody>
      </p:sp>
      <p:pic>
        <p:nvPicPr>
          <p:cNvPr id="27651" name="Picture 2">
            <a:extLst>
              <a:ext uri="{FF2B5EF4-FFF2-40B4-BE49-F238E27FC236}">
                <a16:creationId xmlns:a16="http://schemas.microsoft.com/office/drawing/2014/main" id="{2A712980-47A0-41E0-8EE7-A3B68D4F2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0" y="5013325"/>
            <a:ext cx="1292225" cy="164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2" name="Tekstvak 1">
            <a:extLst>
              <a:ext uri="{FF2B5EF4-FFF2-40B4-BE49-F238E27FC236}">
                <a16:creationId xmlns:a16="http://schemas.microsoft.com/office/drawing/2014/main" id="{C79BF18D-338A-4CE5-A302-568C340611A8}"/>
              </a:ext>
            </a:extLst>
          </p:cNvPr>
          <p:cNvSpPr txBox="1">
            <a:spLocks noChangeArrowheads="1"/>
          </p:cNvSpPr>
          <p:nvPr/>
        </p:nvSpPr>
        <p:spPr bwMode="auto">
          <a:xfrm>
            <a:off x="684213" y="2840038"/>
            <a:ext cx="67675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a:buFont typeface="Arial" panose="020B0604020202020204" pitchFamily="34" charset="0"/>
              <a:buChar char="•"/>
            </a:pPr>
            <a:r>
              <a:rPr lang="nl-NL" altLang="nl-NL">
                <a:solidFill>
                  <a:srgbClr val="0070C0"/>
                </a:solidFill>
              </a:rPr>
              <a:t>Boekbespreking tussen de voorjaarsvakantie en de meivakantie.</a:t>
            </a:r>
          </a:p>
          <a:p>
            <a:pPr>
              <a:buFont typeface="Arial" panose="020B0604020202020204" pitchFamily="34" charset="0"/>
              <a:buChar char="•"/>
            </a:pPr>
            <a:endParaRPr lang="nl-NL" altLang="nl-NL">
              <a:solidFill>
                <a:srgbClr val="0070C0"/>
              </a:solidFill>
            </a:endParaRPr>
          </a:p>
          <a:p>
            <a:pPr>
              <a:buFont typeface="Arial" panose="020B0604020202020204" pitchFamily="34" charset="0"/>
              <a:buChar char="•"/>
            </a:pPr>
            <a:r>
              <a:rPr lang="nl-NL" altLang="nl-NL">
                <a:solidFill>
                  <a:srgbClr val="0070C0"/>
                </a:solidFill>
              </a:rPr>
              <a:t>Spreekbeurt tussen de meivakantie en de zomervakantie.</a:t>
            </a:r>
          </a:p>
          <a:p>
            <a:pPr>
              <a:buFont typeface="Arial" panose="020B0604020202020204" pitchFamily="34" charset="0"/>
              <a:buChar char="•"/>
            </a:pPr>
            <a:endParaRPr lang="nl-NL" altLang="nl-NL">
              <a:solidFill>
                <a:srgbClr val="0070C0"/>
              </a:solidFill>
            </a:endParaRPr>
          </a:p>
          <a:p>
            <a:pPr>
              <a:buFont typeface="Arial" panose="020B0604020202020204" pitchFamily="34" charset="0"/>
              <a:buChar char="•"/>
            </a:pPr>
            <a:r>
              <a:rPr lang="nl-NL" altLang="nl-NL">
                <a:solidFill>
                  <a:srgbClr val="0070C0"/>
                </a:solidFill>
              </a:rPr>
              <a:t>Meer informatie volgt tegen die tijd.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5EA4AD25-34C7-4438-981F-3E18274871BB}"/>
              </a:ext>
            </a:extLst>
          </p:cNvPr>
          <p:cNvSpPr>
            <a:spLocks noGrp="1"/>
          </p:cNvSpPr>
          <p:nvPr>
            <p:ph type="title"/>
          </p:nvPr>
        </p:nvSpPr>
        <p:spPr>
          <a:xfrm>
            <a:off x="468313" y="333375"/>
            <a:ext cx="8229600" cy="1252538"/>
          </a:xfrm>
        </p:spPr>
        <p:txBody>
          <a:bodyPr/>
          <a:lstStyle/>
          <a:p>
            <a:pPr eaLnBrk="1" hangingPunct="1"/>
            <a:r>
              <a:rPr lang="nl-NL" altLang="nl-NL"/>
              <a:t>Contact met ouders</a:t>
            </a:r>
          </a:p>
        </p:txBody>
      </p:sp>
      <p:sp>
        <p:nvSpPr>
          <p:cNvPr id="3" name="Tekstvak 2">
            <a:extLst>
              <a:ext uri="{FF2B5EF4-FFF2-40B4-BE49-F238E27FC236}">
                <a16:creationId xmlns:a16="http://schemas.microsoft.com/office/drawing/2014/main" id="{ABD4C0B3-0B3B-4545-ACF3-D3F4B4B7C508}"/>
              </a:ext>
            </a:extLst>
          </p:cNvPr>
          <p:cNvSpPr txBox="1"/>
          <p:nvPr/>
        </p:nvSpPr>
        <p:spPr>
          <a:xfrm>
            <a:off x="539750" y="2492375"/>
            <a:ext cx="8497888" cy="2585323"/>
          </a:xfrm>
          <a:prstGeom prst="rect">
            <a:avLst/>
          </a:prstGeom>
          <a:noFill/>
        </p:spPr>
        <p:txBody>
          <a:bodyPr lIns="91440" tIns="45720" rIns="91440" bIns="45720" anchor="t">
            <a:spAutoFit/>
          </a:bodyPr>
          <a:lstStyle/>
          <a:p>
            <a:pPr eaLnBrk="1" fontAlgn="auto" hangingPunct="1">
              <a:spcBef>
                <a:spcPts val="0"/>
              </a:spcBef>
              <a:spcAft>
                <a:spcPts val="0"/>
              </a:spcAft>
              <a:defRPr/>
            </a:pPr>
            <a:r>
              <a:rPr lang="nl-NL" dirty="0">
                <a:solidFill>
                  <a:srgbClr val="0070C0"/>
                </a:solidFill>
                <a:latin typeface="+mn-lt"/>
                <a:cs typeface="+mn-cs"/>
              </a:rPr>
              <a:t>Wij willen de drempel graag laag houden, dus schroom niet om ons aan te spreken over:</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Leerprestaties van jullie kinderen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Welbevinden van jullie kinderen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Organisatorische zaken en/of vragen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a:t>
            </a:r>
          </a:p>
          <a:p>
            <a:pPr marL="285750" indent="-285750" eaLnBrk="1" fontAlgn="auto" hangingPunct="1">
              <a:spcBef>
                <a:spcPts val="0"/>
              </a:spcBef>
              <a:spcAft>
                <a:spcPts val="0"/>
              </a:spcAft>
              <a:buFont typeface="Arial" pitchFamily="34" charset="0"/>
              <a:buChar char="•"/>
              <a:defRPr/>
            </a:pPr>
            <a:endParaRPr lang="nl-NL" dirty="0">
              <a:solidFill>
                <a:srgbClr val="0070C0"/>
              </a:solidFill>
              <a:latin typeface="+mn-lt"/>
              <a:cs typeface="+mn-cs"/>
            </a:endParaRPr>
          </a:p>
          <a:p>
            <a:pPr eaLnBrk="1" fontAlgn="auto" hangingPunct="1">
              <a:spcBef>
                <a:spcPts val="0"/>
              </a:spcBef>
              <a:spcAft>
                <a:spcPts val="0"/>
              </a:spcAft>
              <a:defRPr/>
            </a:pPr>
            <a:endParaRPr lang="nl-NL" dirty="0">
              <a:solidFill>
                <a:srgbClr val="0070C0"/>
              </a:solidFill>
              <a:latin typeface="+mn-lt"/>
              <a:cs typeface="+mn-cs"/>
            </a:endParaRPr>
          </a:p>
          <a:p>
            <a:pPr eaLnBrk="1" fontAlgn="auto" hangingPunct="1">
              <a:spcBef>
                <a:spcPts val="0"/>
              </a:spcBef>
              <a:spcAft>
                <a:spcPts val="0"/>
              </a:spcAft>
              <a:defRPr/>
            </a:pPr>
            <a:endParaRPr lang="nl-NL" dirty="0">
              <a:solidFill>
                <a:srgbClr val="0070C0"/>
              </a:solidFill>
              <a:latin typeface="+mn-lt"/>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a:extLst>
              <a:ext uri="{FF2B5EF4-FFF2-40B4-BE49-F238E27FC236}">
                <a16:creationId xmlns:a16="http://schemas.microsoft.com/office/drawing/2014/main" id="{F7336B8A-7240-467A-A963-D46B520E17C2}"/>
              </a:ext>
            </a:extLst>
          </p:cNvPr>
          <p:cNvSpPr>
            <a:spLocks noGrp="1"/>
          </p:cNvSpPr>
          <p:nvPr>
            <p:ph type="ctrTitle"/>
          </p:nvPr>
        </p:nvSpPr>
        <p:spPr>
          <a:xfrm>
            <a:off x="685800" y="1600200"/>
            <a:ext cx="7772400" cy="1779588"/>
          </a:xfrm>
        </p:spPr>
        <p:txBody>
          <a:bodyPr/>
          <a:lstStyle/>
          <a:p>
            <a:pPr algn="l" eaLnBrk="1" hangingPunct="1"/>
            <a:r>
              <a:rPr lang="nl-NL" altLang="nl-NL"/>
              <a:t>Gelegenheid tot…..</a:t>
            </a:r>
          </a:p>
        </p:txBody>
      </p:sp>
      <p:sp>
        <p:nvSpPr>
          <p:cNvPr id="31747" name="Ondertitel 2">
            <a:extLst>
              <a:ext uri="{FF2B5EF4-FFF2-40B4-BE49-F238E27FC236}">
                <a16:creationId xmlns:a16="http://schemas.microsoft.com/office/drawing/2014/main" id="{67A44C69-985B-4B18-8755-786A192525E7}"/>
              </a:ext>
            </a:extLst>
          </p:cNvPr>
          <p:cNvSpPr>
            <a:spLocks noGrp="1"/>
          </p:cNvSpPr>
          <p:nvPr>
            <p:ph type="subTitle" idx="1"/>
          </p:nvPr>
        </p:nvSpPr>
        <p:spPr>
          <a:xfrm>
            <a:off x="1371600" y="3556000"/>
            <a:ext cx="6400800" cy="1473200"/>
          </a:xfrm>
        </p:spPr>
        <p:txBody>
          <a:bodyPr/>
          <a:lstStyle/>
          <a:p>
            <a:pPr algn="l" eaLnBrk="1" hangingPunct="1"/>
            <a:r>
              <a:rPr lang="nl-NL" altLang="nl-NL"/>
              <a:t>Het bekijken van de lesmaterialen</a:t>
            </a:r>
          </a:p>
          <a:p>
            <a:pPr algn="l" eaLnBrk="1" hangingPunct="1"/>
            <a:r>
              <a:rPr lang="nl-NL" altLang="nl-NL"/>
              <a:t>Het stellen van vragen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a:extLst>
              <a:ext uri="{FF2B5EF4-FFF2-40B4-BE49-F238E27FC236}">
                <a16:creationId xmlns:a16="http://schemas.microsoft.com/office/drawing/2014/main" id="{69F9EE69-1353-4E9D-BF7C-617216F6E354}"/>
              </a:ext>
            </a:extLst>
          </p:cNvPr>
          <p:cNvSpPr>
            <a:spLocks noGrp="1"/>
          </p:cNvSpPr>
          <p:nvPr>
            <p:ph type="title"/>
          </p:nvPr>
        </p:nvSpPr>
        <p:spPr>
          <a:xfrm>
            <a:off x="2759075" y="1125538"/>
            <a:ext cx="3813175" cy="863600"/>
          </a:xfrm>
        </p:spPr>
        <p:txBody>
          <a:bodyPr>
            <a:normAutofit fontScale="90000"/>
          </a:bodyPr>
          <a:lstStyle/>
          <a:p>
            <a:pPr eaLnBrk="1" hangingPunct="1">
              <a:defRPr/>
            </a:pPr>
            <a:br>
              <a:rPr lang="nl-NL" altLang="nl-NL" dirty="0"/>
            </a:br>
            <a:r>
              <a:rPr lang="nl-NL" altLang="nl-NL" sz="4900" dirty="0"/>
              <a:t>Wie zijn wij?</a:t>
            </a:r>
            <a:br>
              <a:rPr lang="nl-NL" altLang="nl-NL" sz="4900" dirty="0"/>
            </a:br>
            <a:endParaRPr lang="nl-NL" altLang="nl-NL" sz="4900" dirty="0"/>
          </a:p>
        </p:txBody>
      </p:sp>
      <p:sp>
        <p:nvSpPr>
          <p:cNvPr id="11267" name="Tijdelijke aanduiding voor tekst 2">
            <a:extLst>
              <a:ext uri="{FF2B5EF4-FFF2-40B4-BE49-F238E27FC236}">
                <a16:creationId xmlns:a16="http://schemas.microsoft.com/office/drawing/2014/main" id="{0CD61DD8-52A5-4CD6-AE77-7461C8D9B656}"/>
              </a:ext>
            </a:extLst>
          </p:cNvPr>
          <p:cNvSpPr>
            <a:spLocks noGrp="1"/>
          </p:cNvSpPr>
          <p:nvPr>
            <p:ph type="body" sz="half" idx="2"/>
          </p:nvPr>
        </p:nvSpPr>
        <p:spPr>
          <a:xfrm>
            <a:off x="2107062" y="1532418"/>
            <a:ext cx="4697832" cy="3743325"/>
          </a:xfrm>
        </p:spPr>
        <p:txBody>
          <a:bodyPr>
            <a:normAutofit/>
          </a:bodyPr>
          <a:lstStyle/>
          <a:p>
            <a:pPr algn="ctr" eaLnBrk="1" hangingPunct="1"/>
            <a:r>
              <a:rPr lang="nl-NL" altLang="nl-NL" sz="2400" dirty="0" err="1"/>
              <a:t>Maranda</a:t>
            </a:r>
            <a:r>
              <a:rPr lang="nl-NL" altLang="nl-NL" sz="2400" dirty="0"/>
              <a:t> van Duyn-Hoek</a:t>
            </a:r>
          </a:p>
          <a:p>
            <a:pPr algn="ctr"/>
            <a:r>
              <a:rPr lang="nl-NL" altLang="nl-NL" sz="2400" dirty="0"/>
              <a:t>E-mailadres:</a:t>
            </a:r>
          </a:p>
          <a:p>
            <a:pPr algn="ctr"/>
            <a:r>
              <a:rPr lang="nl-NL" altLang="nl-NL" sz="2400" dirty="0">
                <a:hlinkClick r:id="rId2"/>
              </a:rPr>
              <a:t>maranda.vanduyn@prohles.nl</a:t>
            </a:r>
          </a:p>
          <a:p>
            <a:pPr algn="ctr"/>
            <a:r>
              <a:rPr lang="nl-NL" altLang="nl-NL" sz="2400" dirty="0"/>
              <a:t>Christiaan de Jong</a:t>
            </a:r>
          </a:p>
          <a:p>
            <a:pPr algn="ctr"/>
            <a:r>
              <a:rPr lang="nl-NL" altLang="nl-NL" sz="2400" dirty="0"/>
              <a:t>E-mailadres: </a:t>
            </a:r>
            <a:r>
              <a:rPr lang="nl-NL" altLang="nl-NL" sz="2400" dirty="0">
                <a:hlinkClick r:id="rId3"/>
              </a:rPr>
              <a:t>christiaan.dejong@prohles.nl</a:t>
            </a:r>
          </a:p>
          <a:p>
            <a:pPr algn="ctr"/>
            <a:endParaRPr lang="nl-NL" altLang="nl-NL" sz="2400" dirty="0"/>
          </a:p>
          <a:p>
            <a:pPr algn="ctr"/>
            <a:endParaRPr lang="nl-NL" altLang="nl-NL" sz="2400" dirty="0"/>
          </a:p>
          <a:p>
            <a:pPr algn="ctr"/>
            <a:endParaRPr lang="nl-NL" altLang="nl-NL"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DDF3BA0-2246-4926-82DD-F8653CC87AED}"/>
              </a:ext>
            </a:extLst>
          </p:cNvPr>
          <p:cNvSpPr>
            <a:spLocks noGrp="1"/>
          </p:cNvSpPr>
          <p:nvPr>
            <p:ph idx="1"/>
          </p:nvPr>
        </p:nvSpPr>
        <p:spPr>
          <a:xfrm>
            <a:off x="611188" y="1983416"/>
            <a:ext cx="7408862" cy="3451225"/>
          </a:xfrm>
        </p:spPr>
        <p:txBody>
          <a:bodyPr/>
          <a:lstStyle/>
          <a:p>
            <a:pPr marL="0" indent="0">
              <a:buNone/>
              <a:defRPr/>
            </a:pPr>
            <a:endParaRPr lang="nl-NL" dirty="0"/>
          </a:p>
          <a:p>
            <a:pPr>
              <a:defRPr/>
            </a:pPr>
            <a:r>
              <a:rPr lang="nl-NL" dirty="0"/>
              <a:t>Lesdoelen </a:t>
            </a:r>
          </a:p>
          <a:p>
            <a:pPr>
              <a:buFont typeface="Symbol" panose="05050102010706020507" pitchFamily="18" charset="2"/>
              <a:buChar char=""/>
              <a:defRPr/>
            </a:pPr>
            <a:endParaRPr lang="nl-NL" dirty="0"/>
          </a:p>
          <a:p>
            <a:pPr>
              <a:defRPr/>
            </a:pPr>
            <a:r>
              <a:rPr lang="nl-NL" dirty="0"/>
              <a:t>Reflectiebord</a:t>
            </a:r>
          </a:p>
          <a:p>
            <a:pPr marL="0" indent="0">
              <a:buNone/>
              <a:defRPr/>
            </a:pPr>
            <a:endParaRPr lang="nl-NL" dirty="0"/>
          </a:p>
          <a:p>
            <a:pPr>
              <a:defRPr/>
            </a:pPr>
            <a:r>
              <a:rPr lang="nl-NL" dirty="0"/>
              <a:t>Zebrapadmodel</a:t>
            </a:r>
          </a:p>
          <a:p>
            <a:pPr>
              <a:defRPr/>
            </a:pPr>
            <a:endParaRPr lang="nl-NL" dirty="0"/>
          </a:p>
          <a:p>
            <a:pPr>
              <a:defRPr/>
            </a:pPr>
            <a:r>
              <a:rPr lang="nl-NL" dirty="0"/>
              <a:t>Zelfstandig werkblokjes</a:t>
            </a:r>
          </a:p>
          <a:p>
            <a:pPr marL="0" indent="0">
              <a:buFont typeface="Symbol" panose="05050102010706020507" pitchFamily="18" charset="2"/>
              <a:buNone/>
              <a:defRPr/>
            </a:pPr>
            <a:endParaRPr lang="nl-NL" dirty="0"/>
          </a:p>
          <a:p>
            <a:pPr>
              <a:defRPr/>
            </a:pPr>
            <a:r>
              <a:rPr lang="nl-NL" dirty="0"/>
              <a:t>Coöperatieve werkvormen</a:t>
            </a:r>
          </a:p>
          <a:p>
            <a:pPr marL="0" indent="0">
              <a:buFont typeface="Symbol" panose="05050102010706020507" pitchFamily="18" charset="2"/>
              <a:buNone/>
              <a:defRPr/>
            </a:pPr>
            <a:endParaRPr lang="nl-NL" dirty="0"/>
          </a:p>
          <a:p>
            <a:pPr>
              <a:defRPr/>
            </a:pPr>
            <a:endParaRPr lang="nl-NL" dirty="0"/>
          </a:p>
        </p:txBody>
      </p:sp>
      <p:sp>
        <p:nvSpPr>
          <p:cNvPr id="13315" name="Titel 2">
            <a:extLst>
              <a:ext uri="{FF2B5EF4-FFF2-40B4-BE49-F238E27FC236}">
                <a16:creationId xmlns:a16="http://schemas.microsoft.com/office/drawing/2014/main" id="{41598312-76AF-4937-8037-838438860E68}"/>
              </a:ext>
            </a:extLst>
          </p:cNvPr>
          <p:cNvSpPr>
            <a:spLocks noGrp="1"/>
          </p:cNvSpPr>
          <p:nvPr>
            <p:ph type="title"/>
          </p:nvPr>
        </p:nvSpPr>
        <p:spPr/>
        <p:txBody>
          <a:bodyPr/>
          <a:lstStyle/>
          <a:p>
            <a:r>
              <a:rPr lang="nl-NL" altLang="nl-NL"/>
              <a:t>Manier van werken</a:t>
            </a:r>
          </a:p>
        </p:txBody>
      </p:sp>
      <p:pic>
        <p:nvPicPr>
          <p:cNvPr id="13316" name="Afbeelding 3">
            <a:extLst>
              <a:ext uri="{FF2B5EF4-FFF2-40B4-BE49-F238E27FC236}">
                <a16:creationId xmlns:a16="http://schemas.microsoft.com/office/drawing/2014/main" id="{2E10145B-2F83-443F-BB2A-FF0A6D5AAC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5084763"/>
            <a:ext cx="3636962"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Afbeelding 4">
            <a:extLst>
              <a:ext uri="{FF2B5EF4-FFF2-40B4-BE49-F238E27FC236}">
                <a16:creationId xmlns:a16="http://schemas.microsoft.com/office/drawing/2014/main" id="{E79BE953-C40E-44D0-B02A-415CBF170F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8362" y="2499092"/>
            <a:ext cx="2020887"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F719A4A5-5B16-45CC-BB00-7EC1EF428B5F}"/>
              </a:ext>
            </a:extLst>
          </p:cNvPr>
          <p:cNvSpPr>
            <a:spLocks noGrp="1"/>
          </p:cNvSpPr>
          <p:nvPr>
            <p:ph type="title"/>
          </p:nvPr>
        </p:nvSpPr>
        <p:spPr/>
        <p:txBody>
          <a:bodyPr/>
          <a:lstStyle/>
          <a:p>
            <a:pPr eaLnBrk="1" hangingPunct="1"/>
            <a:r>
              <a:rPr lang="nl-NL" altLang="nl-NL"/>
              <a:t>De vakken in groep 5:</a:t>
            </a:r>
          </a:p>
        </p:txBody>
      </p:sp>
      <p:sp>
        <p:nvSpPr>
          <p:cNvPr id="5" name="Tekstvak 4">
            <a:extLst>
              <a:ext uri="{FF2B5EF4-FFF2-40B4-BE49-F238E27FC236}">
                <a16:creationId xmlns:a16="http://schemas.microsoft.com/office/drawing/2014/main" id="{81CE6C9E-D26A-4E8D-9C72-3ECB1A2F29D3}"/>
              </a:ext>
            </a:extLst>
          </p:cNvPr>
          <p:cNvSpPr txBox="1"/>
          <p:nvPr/>
        </p:nvSpPr>
        <p:spPr>
          <a:xfrm>
            <a:off x="459687" y="1972604"/>
            <a:ext cx="8424862" cy="4801314"/>
          </a:xfrm>
          <a:prstGeom prst="rect">
            <a:avLst/>
          </a:prstGeom>
          <a:noFill/>
        </p:spPr>
        <p:txBody>
          <a:bodyPr lIns="91440" tIns="45720" rIns="91440" bIns="45720" anchor="t">
            <a:spAutoFit/>
          </a:bodyPr>
          <a:lstStyle/>
          <a:p>
            <a:pPr eaLnBrk="1" fontAlgn="auto" hangingPunct="1">
              <a:spcBef>
                <a:spcPts val="0"/>
              </a:spcBef>
              <a:spcAft>
                <a:spcPts val="0"/>
              </a:spcAft>
              <a:defRPr/>
            </a:pPr>
            <a:r>
              <a:rPr lang="nl-NL" u="sng" dirty="0">
                <a:solidFill>
                  <a:srgbClr val="0070C0"/>
                </a:solidFill>
                <a:latin typeface="+mn-lt"/>
                <a:cs typeface="+mn-cs"/>
              </a:rPr>
              <a:t>Bijbelse Geschiedenis:</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2x per week een vertelling</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2x per week een verwerking of een lied</a:t>
            </a:r>
          </a:p>
          <a:p>
            <a:pPr marL="285750" indent="-285750" eaLnBrk="1" fontAlgn="auto" hangingPunct="1">
              <a:spcBef>
                <a:spcPts val="0"/>
              </a:spcBef>
              <a:spcAft>
                <a:spcPts val="0"/>
              </a:spcAft>
              <a:buFont typeface="Arial" pitchFamily="34" charset="0"/>
              <a:buChar char="•"/>
              <a:defRPr/>
            </a:pPr>
            <a:endParaRPr lang="nl-NL" dirty="0">
              <a:solidFill>
                <a:srgbClr val="0070C0"/>
              </a:solidFill>
              <a:latin typeface="+mn-lt"/>
              <a:cs typeface="+mn-cs"/>
            </a:endParaRPr>
          </a:p>
          <a:p>
            <a:pPr eaLnBrk="1" fontAlgn="auto" hangingPunct="1">
              <a:spcBef>
                <a:spcPts val="0"/>
              </a:spcBef>
              <a:spcAft>
                <a:spcPts val="0"/>
              </a:spcAft>
              <a:defRPr/>
            </a:pPr>
            <a:r>
              <a:rPr lang="nl-NL" u="sng" dirty="0">
                <a:solidFill>
                  <a:srgbClr val="0070C0"/>
                </a:solidFill>
                <a:latin typeface="+mn-lt"/>
                <a:cs typeface="+mn-cs"/>
              </a:rPr>
              <a:t>Taal:</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Elke dag variërend van een half uur tot een uur</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Van woordenschat tot creatief stellen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Leerkracht gebonden en zelfstandig</a:t>
            </a:r>
          </a:p>
          <a:p>
            <a:pPr marL="285750" indent="-285750">
              <a:spcBef>
                <a:spcPts val="0"/>
              </a:spcBef>
              <a:spcAft>
                <a:spcPts val="0"/>
              </a:spcAft>
              <a:buFont typeface="Arial" pitchFamily="34" charset="0"/>
              <a:buChar char="•"/>
              <a:defRPr/>
            </a:pPr>
            <a:r>
              <a:rPr lang="nl-NL" dirty="0">
                <a:solidFill>
                  <a:srgbClr val="0070C0"/>
                </a:solidFill>
                <a:latin typeface="+mn-lt"/>
                <a:cs typeface="+mn-cs"/>
              </a:rPr>
              <a:t>Via </a:t>
            </a:r>
            <a:r>
              <a:rPr lang="nl-NL" dirty="0" err="1">
                <a:solidFill>
                  <a:srgbClr val="0070C0"/>
                </a:solidFill>
                <a:latin typeface="+mn-lt"/>
                <a:cs typeface="+mn-cs"/>
              </a:rPr>
              <a:t>Snappet</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Op niveau</a:t>
            </a:r>
          </a:p>
          <a:p>
            <a:pPr eaLnBrk="1" fontAlgn="auto" hangingPunct="1">
              <a:spcBef>
                <a:spcPts val="0"/>
              </a:spcBef>
              <a:spcAft>
                <a:spcPts val="0"/>
              </a:spcAft>
              <a:defRPr/>
            </a:pPr>
            <a:endParaRPr lang="nl-NL" dirty="0">
              <a:solidFill>
                <a:srgbClr val="0070C0"/>
              </a:solidFill>
              <a:latin typeface="+mn-lt"/>
              <a:cs typeface="+mn-cs"/>
            </a:endParaRPr>
          </a:p>
          <a:p>
            <a:pPr eaLnBrk="1" fontAlgn="auto" hangingPunct="1">
              <a:spcBef>
                <a:spcPts val="0"/>
              </a:spcBef>
              <a:spcAft>
                <a:spcPts val="0"/>
              </a:spcAft>
              <a:defRPr/>
            </a:pPr>
            <a:r>
              <a:rPr lang="nl-NL" u="sng" dirty="0">
                <a:solidFill>
                  <a:srgbClr val="0070C0"/>
                </a:solidFill>
                <a:latin typeface="+mn-lt"/>
                <a:cs typeface="+mn-cs"/>
              </a:rPr>
              <a:t>Spelling:</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4 x per week. (2x een flitsles en 2x een verwerkingsles)</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Behandelen en herhalen van spellingscategorieën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Leerkracht gebonden en zelfstandig</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Via </a:t>
            </a:r>
            <a:r>
              <a:rPr lang="nl-NL" dirty="0" err="1">
                <a:solidFill>
                  <a:srgbClr val="0070C0"/>
                </a:solidFill>
                <a:latin typeface="+mn-lt"/>
                <a:cs typeface="+mn-cs"/>
              </a:rPr>
              <a:t>Snappet</a:t>
            </a:r>
            <a:endParaRPr lang="nl-NL" dirty="0">
              <a:solidFill>
                <a:srgbClr val="0070C0"/>
              </a:solidFill>
              <a:latin typeface="+mn-lt"/>
              <a:cs typeface="+mn-cs"/>
            </a:endParaRP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Op niveau</a:t>
            </a:r>
          </a:p>
        </p:txBody>
      </p:sp>
      <p:pic>
        <p:nvPicPr>
          <p:cNvPr id="14340" name="Picture 7" descr="https://encrypted-tbn0.gstatic.com/images?q=tbn:ANd9GcRfZqTXgTeAaPh1ahuvCbblDygJuM4m-zsMmtQbVkyPcyGNDtZ7">
            <a:extLst>
              <a:ext uri="{FF2B5EF4-FFF2-40B4-BE49-F238E27FC236}">
                <a16:creationId xmlns:a16="http://schemas.microsoft.com/office/drawing/2014/main" id="{E00E40CC-FE3E-4015-9FC8-26BCC2AB0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75" y="2728913"/>
            <a:ext cx="14224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Afbeelding 1">
            <a:extLst>
              <a:ext uri="{FF2B5EF4-FFF2-40B4-BE49-F238E27FC236}">
                <a16:creationId xmlns:a16="http://schemas.microsoft.com/office/drawing/2014/main" id="{232DABFA-C7BD-4A93-B1D1-CA0E81A215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4019550"/>
            <a:ext cx="15621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ttps://encrypted-tbn2.gstatic.com/images?q=tbn:ANd9GcQKifuX6teUyJhubaKjSjx5tqa8ZZ--fCtroNvbZiWsj-dcVrA2UA">
            <a:hlinkClick r:id="rId4"/>
            <a:extLst>
              <a:ext uri="{FF2B5EF4-FFF2-40B4-BE49-F238E27FC236}">
                <a16:creationId xmlns:a16="http://schemas.microsoft.com/office/drawing/2014/main" id="{BD8A02CA-9FF2-4EE3-852E-A520E044D3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3463" y="4827588"/>
            <a:ext cx="1166812"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DB7AE584-A139-4EBE-8C09-3E374D65A22B}"/>
              </a:ext>
            </a:extLst>
          </p:cNvPr>
          <p:cNvSpPr>
            <a:spLocks noGrp="1"/>
          </p:cNvSpPr>
          <p:nvPr>
            <p:ph type="title"/>
          </p:nvPr>
        </p:nvSpPr>
        <p:spPr/>
        <p:txBody>
          <a:bodyPr/>
          <a:lstStyle/>
          <a:p>
            <a:pPr eaLnBrk="1" hangingPunct="1"/>
            <a:r>
              <a:rPr lang="nl-NL" altLang="nl-NL"/>
              <a:t>De vakken in groep 5:</a:t>
            </a:r>
          </a:p>
        </p:txBody>
      </p:sp>
      <p:sp>
        <p:nvSpPr>
          <p:cNvPr id="5" name="Tekstvak 4">
            <a:extLst>
              <a:ext uri="{FF2B5EF4-FFF2-40B4-BE49-F238E27FC236}">
                <a16:creationId xmlns:a16="http://schemas.microsoft.com/office/drawing/2014/main" id="{AF3BACD8-07F1-475E-9934-18D7D864DDD1}"/>
              </a:ext>
            </a:extLst>
          </p:cNvPr>
          <p:cNvSpPr txBox="1"/>
          <p:nvPr/>
        </p:nvSpPr>
        <p:spPr>
          <a:xfrm>
            <a:off x="457200" y="1868129"/>
            <a:ext cx="8424863" cy="4801314"/>
          </a:xfrm>
          <a:prstGeom prst="rect">
            <a:avLst/>
          </a:prstGeom>
          <a:noFill/>
        </p:spPr>
        <p:txBody>
          <a:bodyPr lIns="91440" tIns="45720" rIns="91440" bIns="45720" anchor="t">
            <a:spAutoFit/>
          </a:bodyPr>
          <a:lstStyle/>
          <a:p>
            <a:pPr eaLnBrk="1" fontAlgn="auto" hangingPunct="1">
              <a:spcBef>
                <a:spcPts val="0"/>
              </a:spcBef>
              <a:spcAft>
                <a:spcPts val="0"/>
              </a:spcAft>
              <a:defRPr/>
            </a:pPr>
            <a:r>
              <a:rPr lang="nl-NL" u="sng" dirty="0">
                <a:solidFill>
                  <a:srgbClr val="0070C0"/>
                </a:solidFill>
                <a:latin typeface="+mn-lt"/>
                <a:cs typeface="+mn-cs"/>
              </a:rPr>
              <a:t>Technisch lezen:</a:t>
            </a:r>
          </a:p>
          <a:p>
            <a:pPr marL="285750" indent="-285750" eaLnBrk="1" fontAlgn="auto" hangingPunct="1">
              <a:spcBef>
                <a:spcPts val="0"/>
              </a:spcBef>
              <a:spcAft>
                <a:spcPts val="0"/>
              </a:spcAft>
              <a:buFont typeface="Arial" panose="020B0604020202020204" pitchFamily="34" charset="0"/>
              <a:buChar char="•"/>
              <a:defRPr/>
            </a:pPr>
            <a:r>
              <a:rPr lang="nl-NL" dirty="0">
                <a:solidFill>
                  <a:srgbClr val="0070C0"/>
                </a:solidFill>
                <a:latin typeface="+mn-lt"/>
                <a:cs typeface="+mn-cs"/>
              </a:rPr>
              <a:t>dagelijks</a:t>
            </a:r>
          </a:p>
          <a:p>
            <a:pPr marL="285750" indent="-285750" eaLnBrk="1" fontAlgn="auto" hangingPunct="1">
              <a:spcBef>
                <a:spcPts val="0"/>
              </a:spcBef>
              <a:spcAft>
                <a:spcPts val="0"/>
              </a:spcAft>
              <a:buFont typeface="Arial" panose="020B0604020202020204" pitchFamily="34" charset="0"/>
              <a:buChar char="•"/>
              <a:defRPr/>
            </a:pPr>
            <a:r>
              <a:rPr lang="nl-NL" dirty="0">
                <a:solidFill>
                  <a:srgbClr val="0070C0"/>
                </a:solidFill>
                <a:latin typeface="+mn-lt"/>
                <a:cs typeface="+mn-cs"/>
              </a:rPr>
              <a:t>Vlot leren lezen</a:t>
            </a:r>
          </a:p>
          <a:p>
            <a:pPr marL="285750" indent="-285750" eaLnBrk="1" fontAlgn="auto" hangingPunct="1">
              <a:spcBef>
                <a:spcPts val="0"/>
              </a:spcBef>
              <a:spcAft>
                <a:spcPts val="0"/>
              </a:spcAft>
              <a:buFont typeface="Arial" panose="020B0604020202020204" pitchFamily="34" charset="0"/>
              <a:buChar char="•"/>
              <a:defRPr/>
            </a:pPr>
            <a:r>
              <a:rPr lang="nl-NL" dirty="0">
                <a:solidFill>
                  <a:srgbClr val="0070C0"/>
                </a:solidFill>
                <a:latin typeface="+mn-lt"/>
                <a:cs typeface="+mn-cs"/>
              </a:rPr>
              <a:t>Methode in </a:t>
            </a:r>
            <a:r>
              <a:rPr lang="nl-NL" dirty="0" err="1">
                <a:solidFill>
                  <a:srgbClr val="0070C0"/>
                </a:solidFill>
                <a:latin typeface="+mn-lt"/>
                <a:cs typeface="+mn-cs"/>
              </a:rPr>
              <a:t>Snappet</a:t>
            </a:r>
            <a:r>
              <a:rPr lang="nl-NL" dirty="0">
                <a:solidFill>
                  <a:srgbClr val="0070C0"/>
                </a:solidFill>
                <a:latin typeface="+mn-lt"/>
                <a:cs typeface="+mn-cs"/>
              </a:rPr>
              <a:t> en in boekje</a:t>
            </a:r>
          </a:p>
          <a:p>
            <a:pPr marL="285750" indent="-285750" eaLnBrk="1" fontAlgn="auto" hangingPunct="1">
              <a:spcBef>
                <a:spcPts val="0"/>
              </a:spcBef>
              <a:spcAft>
                <a:spcPts val="0"/>
              </a:spcAft>
              <a:buFont typeface="Arial" panose="020B0604020202020204" pitchFamily="34" charset="0"/>
              <a:buChar char="•"/>
              <a:defRPr/>
            </a:pPr>
            <a:r>
              <a:rPr lang="nl-NL" dirty="0">
                <a:solidFill>
                  <a:srgbClr val="0070C0"/>
                </a:solidFill>
                <a:latin typeface="+mn-lt"/>
                <a:cs typeface="+mn-cs"/>
              </a:rPr>
              <a:t>Klassikaal, zelfstandig en met maatje</a:t>
            </a:r>
          </a:p>
          <a:p>
            <a:pPr eaLnBrk="1" fontAlgn="auto" hangingPunct="1">
              <a:spcBef>
                <a:spcPts val="0"/>
              </a:spcBef>
              <a:spcAft>
                <a:spcPts val="0"/>
              </a:spcAft>
              <a:defRPr/>
            </a:pPr>
            <a:endParaRPr lang="nl-NL" u="sng" dirty="0">
              <a:solidFill>
                <a:srgbClr val="0070C0"/>
              </a:solidFill>
              <a:latin typeface="+mn-lt"/>
              <a:cs typeface="+mn-cs"/>
            </a:endParaRPr>
          </a:p>
          <a:p>
            <a:pPr eaLnBrk="1" fontAlgn="auto" hangingPunct="1">
              <a:spcBef>
                <a:spcPts val="0"/>
              </a:spcBef>
              <a:spcAft>
                <a:spcPts val="0"/>
              </a:spcAft>
              <a:defRPr/>
            </a:pPr>
            <a:r>
              <a:rPr lang="nl-NL" u="sng" dirty="0">
                <a:solidFill>
                  <a:srgbClr val="0070C0"/>
                </a:solidFill>
                <a:latin typeface="+mn-lt"/>
                <a:cs typeface="+mn-cs"/>
              </a:rPr>
              <a:t>Begrijpend lezen: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3x in de week</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Beter bijleren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Leerkracht gebonden en zelfstandig</a:t>
            </a:r>
          </a:p>
          <a:p>
            <a:pPr marL="285750" indent="-285750" eaLnBrk="1" fontAlgn="auto" hangingPunct="1">
              <a:spcBef>
                <a:spcPts val="0"/>
              </a:spcBef>
              <a:spcAft>
                <a:spcPts val="0"/>
              </a:spcAft>
              <a:buFont typeface="Arial" pitchFamily="34" charset="0"/>
              <a:buChar char="•"/>
              <a:defRPr/>
            </a:pPr>
            <a:endParaRPr lang="nl-NL" dirty="0">
              <a:solidFill>
                <a:srgbClr val="0070C0"/>
              </a:solidFill>
              <a:latin typeface="+mn-lt"/>
              <a:cs typeface="+mn-cs"/>
            </a:endParaRPr>
          </a:p>
          <a:p>
            <a:pPr eaLnBrk="1" fontAlgn="auto" hangingPunct="1">
              <a:spcBef>
                <a:spcPts val="0"/>
              </a:spcBef>
              <a:spcAft>
                <a:spcPts val="0"/>
              </a:spcAft>
              <a:defRPr/>
            </a:pPr>
            <a:r>
              <a:rPr lang="nl-NL" u="sng" dirty="0">
                <a:solidFill>
                  <a:srgbClr val="0070C0"/>
                </a:solidFill>
                <a:latin typeface="+mn-lt"/>
                <a:cs typeface="+mn-cs"/>
              </a:rPr>
              <a:t>Stillezen:</a:t>
            </a:r>
            <a:endParaRPr lang="nl-NL" dirty="0">
              <a:solidFill>
                <a:srgbClr val="0070C0"/>
              </a:solidFill>
              <a:latin typeface="+mn-lt"/>
              <a:cs typeface="+mn-cs"/>
            </a:endParaRP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Lezen op belevingsniveau</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Zoveel mogelijk leeskilometers maken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Elke ochtend eerst 15 min lezen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1 keer per week naar onze schoolbibliotheek</a:t>
            </a:r>
          </a:p>
          <a:p>
            <a:pPr eaLnBrk="1" fontAlgn="auto" hangingPunct="1">
              <a:spcBef>
                <a:spcPts val="0"/>
              </a:spcBef>
              <a:spcAft>
                <a:spcPts val="0"/>
              </a:spcAft>
              <a:defRPr/>
            </a:pPr>
            <a:endParaRPr lang="nl-NL" dirty="0">
              <a:solidFill>
                <a:srgbClr val="0070C0"/>
              </a:solidFill>
              <a:latin typeface="+mn-lt"/>
              <a:cs typeface="+mn-cs"/>
            </a:endParaRPr>
          </a:p>
        </p:txBody>
      </p:sp>
      <p:pic>
        <p:nvPicPr>
          <p:cNvPr id="15365" name="Afbeelding 1">
            <a:extLst>
              <a:ext uri="{FF2B5EF4-FFF2-40B4-BE49-F238E27FC236}">
                <a16:creationId xmlns:a16="http://schemas.microsoft.com/office/drawing/2014/main" id="{7B50A991-8F5E-4249-8DFB-C566F30C18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6368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54143FF7-31B5-4802-A2CA-2219D2A1E5C1}"/>
              </a:ext>
            </a:extLst>
          </p:cNvPr>
          <p:cNvSpPr>
            <a:spLocks noGrp="1"/>
          </p:cNvSpPr>
          <p:nvPr>
            <p:ph type="title"/>
          </p:nvPr>
        </p:nvSpPr>
        <p:spPr/>
        <p:txBody>
          <a:bodyPr/>
          <a:lstStyle/>
          <a:p>
            <a:pPr eaLnBrk="1" hangingPunct="1"/>
            <a:r>
              <a:rPr lang="nl-NL" altLang="nl-NL"/>
              <a:t>De vakken in groep 5:</a:t>
            </a:r>
          </a:p>
        </p:txBody>
      </p:sp>
      <p:sp>
        <p:nvSpPr>
          <p:cNvPr id="5" name="Tekstvak 4">
            <a:extLst>
              <a:ext uri="{FF2B5EF4-FFF2-40B4-BE49-F238E27FC236}">
                <a16:creationId xmlns:a16="http://schemas.microsoft.com/office/drawing/2014/main" id="{1D60F201-58CD-4D6E-B557-71B96FB794AC}"/>
              </a:ext>
            </a:extLst>
          </p:cNvPr>
          <p:cNvSpPr txBox="1"/>
          <p:nvPr/>
        </p:nvSpPr>
        <p:spPr>
          <a:xfrm>
            <a:off x="457200" y="2259013"/>
            <a:ext cx="8424863" cy="3970337"/>
          </a:xfrm>
          <a:prstGeom prst="rect">
            <a:avLst/>
          </a:prstGeom>
          <a:noFill/>
        </p:spPr>
        <p:txBody>
          <a:bodyPr>
            <a:spAutoFit/>
          </a:bodyPr>
          <a:lstStyle/>
          <a:p>
            <a:pPr eaLnBrk="1" fontAlgn="auto" hangingPunct="1">
              <a:spcBef>
                <a:spcPts val="0"/>
              </a:spcBef>
              <a:spcAft>
                <a:spcPts val="0"/>
              </a:spcAft>
              <a:defRPr/>
            </a:pPr>
            <a:r>
              <a:rPr lang="nl-NL" u="sng" dirty="0">
                <a:solidFill>
                  <a:srgbClr val="0070C0"/>
                </a:solidFill>
                <a:latin typeface="+mn-lt"/>
                <a:cs typeface="+mn-cs"/>
              </a:rPr>
              <a:t>Rekenen: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Elke dag minstens een uur</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Via </a:t>
            </a:r>
            <a:r>
              <a:rPr lang="nl-NL" dirty="0" err="1">
                <a:solidFill>
                  <a:srgbClr val="0070C0"/>
                </a:solidFill>
                <a:latin typeface="+mn-lt"/>
                <a:cs typeface="+mn-cs"/>
              </a:rPr>
              <a:t>Snappet</a:t>
            </a:r>
            <a:endParaRPr lang="nl-NL" dirty="0">
              <a:solidFill>
                <a:srgbClr val="0070C0"/>
              </a:solidFill>
              <a:latin typeface="+mn-lt"/>
              <a:cs typeface="+mn-cs"/>
            </a:endParaRP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Uitgebreide methode</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Zeer gedifferentieerd:</a:t>
            </a:r>
          </a:p>
          <a:p>
            <a:pPr eaLnBrk="1" fontAlgn="auto" hangingPunct="1">
              <a:spcBef>
                <a:spcPts val="0"/>
              </a:spcBef>
              <a:spcAft>
                <a:spcPts val="0"/>
              </a:spcAft>
              <a:defRPr/>
            </a:pPr>
            <a:r>
              <a:rPr lang="nl-NL" dirty="0">
                <a:solidFill>
                  <a:srgbClr val="0070C0"/>
                </a:solidFill>
                <a:latin typeface="+mn-lt"/>
                <a:cs typeface="+mn-cs"/>
              </a:rPr>
              <a:t>	- lessen</a:t>
            </a:r>
          </a:p>
          <a:p>
            <a:pPr eaLnBrk="1" fontAlgn="auto" hangingPunct="1">
              <a:spcBef>
                <a:spcPts val="0"/>
              </a:spcBef>
              <a:spcAft>
                <a:spcPts val="0"/>
              </a:spcAft>
              <a:defRPr/>
            </a:pPr>
            <a:r>
              <a:rPr lang="nl-NL" dirty="0">
                <a:solidFill>
                  <a:srgbClr val="0070C0"/>
                </a:solidFill>
                <a:latin typeface="+mn-lt"/>
                <a:cs typeface="+mn-cs"/>
              </a:rPr>
              <a:t>	- werken aan eigen leerdoelen</a:t>
            </a:r>
          </a:p>
          <a:p>
            <a:pPr eaLnBrk="1" fontAlgn="auto" hangingPunct="1">
              <a:spcBef>
                <a:spcPts val="0"/>
              </a:spcBef>
              <a:spcAft>
                <a:spcPts val="0"/>
              </a:spcAft>
              <a:defRPr/>
            </a:pPr>
            <a:r>
              <a:rPr lang="nl-NL" dirty="0">
                <a:solidFill>
                  <a:srgbClr val="0070C0"/>
                </a:solidFill>
                <a:latin typeface="+mn-lt"/>
                <a:cs typeface="+mn-cs"/>
              </a:rPr>
              <a:t>	- bijwerkboek</a:t>
            </a:r>
          </a:p>
          <a:p>
            <a:pPr eaLnBrk="1" fontAlgn="auto" hangingPunct="1">
              <a:spcBef>
                <a:spcPts val="0"/>
              </a:spcBef>
              <a:spcAft>
                <a:spcPts val="0"/>
              </a:spcAft>
              <a:defRPr/>
            </a:pPr>
            <a:r>
              <a:rPr lang="nl-NL" dirty="0">
                <a:solidFill>
                  <a:srgbClr val="0070C0"/>
                </a:solidFill>
                <a:latin typeface="+mn-lt"/>
                <a:cs typeface="+mn-cs"/>
              </a:rPr>
              <a:t>	- pluswerkboek</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Herhalen van aangeleerde tafels en leren van nieuwe tafels</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Extra materiaal, zoals redactiesommen, hersenkrakers en maatwerk</a:t>
            </a:r>
          </a:p>
          <a:p>
            <a:pPr marL="285750" indent="-285750" eaLnBrk="1" fontAlgn="auto" hangingPunct="1">
              <a:spcBef>
                <a:spcPts val="0"/>
              </a:spcBef>
              <a:spcAft>
                <a:spcPts val="0"/>
              </a:spcAft>
              <a:buFont typeface="Arial" pitchFamily="34" charset="0"/>
              <a:buChar char="•"/>
              <a:defRPr/>
            </a:pPr>
            <a:endParaRPr lang="nl-NL" dirty="0">
              <a:solidFill>
                <a:srgbClr val="0070C0"/>
              </a:solidFill>
              <a:latin typeface="+mn-lt"/>
              <a:cs typeface="+mn-cs"/>
            </a:endParaRPr>
          </a:p>
          <a:p>
            <a:pPr eaLnBrk="1" fontAlgn="auto" hangingPunct="1">
              <a:spcBef>
                <a:spcPts val="0"/>
              </a:spcBef>
              <a:spcAft>
                <a:spcPts val="0"/>
              </a:spcAft>
              <a:defRPr/>
            </a:pPr>
            <a:endParaRPr lang="nl-NL" dirty="0">
              <a:solidFill>
                <a:srgbClr val="0070C0"/>
              </a:solidFill>
              <a:latin typeface="+mn-lt"/>
              <a:cs typeface="+mn-cs"/>
            </a:endParaRPr>
          </a:p>
          <a:p>
            <a:pPr eaLnBrk="1" fontAlgn="auto" hangingPunct="1">
              <a:spcBef>
                <a:spcPts val="0"/>
              </a:spcBef>
              <a:spcAft>
                <a:spcPts val="0"/>
              </a:spcAft>
              <a:defRPr/>
            </a:pPr>
            <a:endParaRPr lang="nl-NL" dirty="0">
              <a:solidFill>
                <a:srgbClr val="0070C0"/>
              </a:solidFill>
              <a:latin typeface="+mn-lt"/>
              <a:cs typeface="+mn-cs"/>
            </a:endParaRPr>
          </a:p>
        </p:txBody>
      </p:sp>
      <p:pic>
        <p:nvPicPr>
          <p:cNvPr id="16388" name="Picture 2">
            <a:extLst>
              <a:ext uri="{FF2B5EF4-FFF2-40B4-BE49-F238E27FC236}">
                <a16:creationId xmlns:a16="http://schemas.microsoft.com/office/drawing/2014/main" id="{0405F56D-D63F-43C8-852F-300A70D89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403850"/>
            <a:ext cx="1698625"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3">
            <a:extLst>
              <a:ext uri="{FF2B5EF4-FFF2-40B4-BE49-F238E27FC236}">
                <a16:creationId xmlns:a16="http://schemas.microsoft.com/office/drawing/2014/main" id="{42EAD1DD-326E-44CF-877C-21E97FB95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5278438"/>
            <a:ext cx="1484313"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4">
            <a:extLst>
              <a:ext uri="{FF2B5EF4-FFF2-40B4-BE49-F238E27FC236}">
                <a16:creationId xmlns:a16="http://schemas.microsoft.com/office/drawing/2014/main" id="{4EC20496-FE03-414F-897C-4D454D1397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90092">
            <a:off x="5932488" y="5414963"/>
            <a:ext cx="16383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5">
            <a:extLst>
              <a:ext uri="{FF2B5EF4-FFF2-40B4-BE49-F238E27FC236}">
                <a16:creationId xmlns:a16="http://schemas.microsoft.com/office/drawing/2014/main" id="{DFA872D3-31EC-4317-B278-C398CCD1E9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1138" y="2420938"/>
            <a:ext cx="8921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6">
            <a:extLst>
              <a:ext uri="{FF2B5EF4-FFF2-40B4-BE49-F238E27FC236}">
                <a16:creationId xmlns:a16="http://schemas.microsoft.com/office/drawing/2014/main" id="{6A0C5602-E973-48B0-8C39-4A0B6CC00F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3141663"/>
            <a:ext cx="8937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3" name="Picture 7">
            <a:extLst>
              <a:ext uri="{FF2B5EF4-FFF2-40B4-BE49-F238E27FC236}">
                <a16:creationId xmlns:a16="http://schemas.microsoft.com/office/drawing/2014/main" id="{0583F937-4B37-4D3A-B92E-66A4D31498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4150" y="1714500"/>
            <a:ext cx="846138"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4" name="Picture 8">
            <a:extLst>
              <a:ext uri="{FF2B5EF4-FFF2-40B4-BE49-F238E27FC236}">
                <a16:creationId xmlns:a16="http://schemas.microsoft.com/office/drawing/2014/main" id="{71ECCE44-C3A0-48D2-9063-A139FBD980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288" y="3124200"/>
            <a:ext cx="854075"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5" name="Afbeelding 1" descr="&lt;strong&gt;Snappet&lt;/strong&gt;, il tablet per fare didattica in classe - Girl ...">
            <a:extLst>
              <a:ext uri="{FF2B5EF4-FFF2-40B4-BE49-F238E27FC236}">
                <a16:creationId xmlns:a16="http://schemas.microsoft.com/office/drawing/2014/main" id="{5518D616-E1CE-4668-BDD6-6755A3B3039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03800" y="3136900"/>
            <a:ext cx="19335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186EEFC9-2CFB-4793-88AA-DE361A5EB60F}"/>
              </a:ext>
            </a:extLst>
          </p:cNvPr>
          <p:cNvSpPr>
            <a:spLocks noGrp="1"/>
          </p:cNvSpPr>
          <p:nvPr>
            <p:ph type="title"/>
          </p:nvPr>
        </p:nvSpPr>
        <p:spPr/>
        <p:txBody>
          <a:bodyPr/>
          <a:lstStyle/>
          <a:p>
            <a:pPr eaLnBrk="1" hangingPunct="1"/>
            <a:r>
              <a:rPr lang="nl-NL" altLang="nl-NL"/>
              <a:t>De vakken in groep 5:</a:t>
            </a:r>
          </a:p>
        </p:txBody>
      </p:sp>
      <p:sp>
        <p:nvSpPr>
          <p:cNvPr id="5" name="Tekstvak 4">
            <a:extLst>
              <a:ext uri="{FF2B5EF4-FFF2-40B4-BE49-F238E27FC236}">
                <a16:creationId xmlns:a16="http://schemas.microsoft.com/office/drawing/2014/main" id="{2515F01A-D585-44E5-873E-5B391FED1DD5}"/>
              </a:ext>
            </a:extLst>
          </p:cNvPr>
          <p:cNvSpPr txBox="1"/>
          <p:nvPr/>
        </p:nvSpPr>
        <p:spPr>
          <a:xfrm>
            <a:off x="454025" y="2246313"/>
            <a:ext cx="8424863" cy="4524375"/>
          </a:xfrm>
          <a:prstGeom prst="rect">
            <a:avLst/>
          </a:prstGeom>
          <a:noFill/>
        </p:spPr>
        <p:txBody>
          <a:bodyPr lIns="91440" tIns="45720" rIns="91440" bIns="45720" anchor="t">
            <a:spAutoFit/>
          </a:bodyPr>
          <a:lstStyle/>
          <a:p>
            <a:pPr eaLnBrk="1" fontAlgn="auto" hangingPunct="1">
              <a:spcBef>
                <a:spcPts val="0"/>
              </a:spcBef>
              <a:spcAft>
                <a:spcPts val="0"/>
              </a:spcAft>
              <a:defRPr/>
            </a:pPr>
            <a:endParaRPr lang="nl-NL" u="sng" dirty="0">
              <a:solidFill>
                <a:srgbClr val="0070C0"/>
              </a:solidFill>
              <a:latin typeface="+mn-lt"/>
              <a:cs typeface="+mn-cs"/>
            </a:endParaRPr>
          </a:p>
          <a:p>
            <a:pPr eaLnBrk="1" fontAlgn="auto" hangingPunct="1">
              <a:spcBef>
                <a:spcPts val="0"/>
              </a:spcBef>
              <a:spcAft>
                <a:spcPts val="0"/>
              </a:spcAft>
              <a:defRPr/>
            </a:pPr>
            <a:endParaRPr lang="nl-NL" u="sng" dirty="0">
              <a:solidFill>
                <a:srgbClr val="0070C0"/>
              </a:solidFill>
              <a:latin typeface="+mn-lt"/>
              <a:cs typeface="+mn-cs"/>
            </a:endParaRPr>
          </a:p>
          <a:p>
            <a:pPr eaLnBrk="1" fontAlgn="auto" hangingPunct="1">
              <a:spcBef>
                <a:spcPts val="0"/>
              </a:spcBef>
              <a:spcAft>
                <a:spcPts val="0"/>
              </a:spcAft>
              <a:defRPr/>
            </a:pPr>
            <a:endParaRPr lang="nl-NL" u="sng" dirty="0">
              <a:solidFill>
                <a:srgbClr val="0070C0"/>
              </a:solidFill>
              <a:latin typeface="+mn-lt"/>
              <a:cs typeface="+mn-cs"/>
            </a:endParaRPr>
          </a:p>
          <a:p>
            <a:pPr eaLnBrk="1" fontAlgn="auto" hangingPunct="1">
              <a:spcBef>
                <a:spcPts val="0"/>
              </a:spcBef>
              <a:spcAft>
                <a:spcPts val="0"/>
              </a:spcAft>
              <a:defRPr/>
            </a:pPr>
            <a:r>
              <a:rPr lang="nl-NL" u="sng" dirty="0">
                <a:solidFill>
                  <a:srgbClr val="0070C0"/>
                </a:solidFill>
                <a:latin typeface="+mn-lt"/>
                <a:cs typeface="+mn-cs"/>
              </a:rPr>
              <a:t>Schrijven: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2 x per week</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Automatiseren van verbonden schrift</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Herhaling in (hoofd) letters</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Motorische activiteiten</a:t>
            </a:r>
          </a:p>
          <a:p>
            <a:pPr marL="285750" indent="-285750" eaLnBrk="1" fontAlgn="auto" hangingPunct="1">
              <a:spcBef>
                <a:spcPts val="0"/>
              </a:spcBef>
              <a:spcAft>
                <a:spcPts val="0"/>
              </a:spcAft>
              <a:buFont typeface="Arial" pitchFamily="34" charset="0"/>
              <a:buChar char="•"/>
              <a:defRPr/>
            </a:pPr>
            <a:endParaRPr lang="nl-NL" dirty="0">
              <a:solidFill>
                <a:srgbClr val="0070C0"/>
              </a:solidFill>
              <a:latin typeface="+mn-lt"/>
              <a:cs typeface="+mn-cs"/>
            </a:endParaRPr>
          </a:p>
          <a:p>
            <a:pPr eaLnBrk="1" fontAlgn="auto" hangingPunct="1">
              <a:spcBef>
                <a:spcPts val="0"/>
              </a:spcBef>
              <a:spcAft>
                <a:spcPts val="0"/>
              </a:spcAft>
              <a:defRPr/>
            </a:pPr>
            <a:endParaRPr lang="nl-NL" dirty="0">
              <a:solidFill>
                <a:srgbClr val="0070C0"/>
              </a:solidFill>
              <a:latin typeface="+mn-lt"/>
              <a:cs typeface="+mn-cs"/>
            </a:endParaRPr>
          </a:p>
          <a:p>
            <a:pPr eaLnBrk="1" fontAlgn="auto" hangingPunct="1">
              <a:spcBef>
                <a:spcPts val="0"/>
              </a:spcBef>
              <a:spcAft>
                <a:spcPts val="0"/>
              </a:spcAft>
              <a:defRPr/>
            </a:pPr>
            <a:endParaRPr lang="nl-NL" dirty="0">
              <a:solidFill>
                <a:srgbClr val="0070C0"/>
              </a:solidFill>
              <a:latin typeface="+mn-lt"/>
              <a:cs typeface="+mn-cs"/>
            </a:endParaRPr>
          </a:p>
          <a:p>
            <a:pPr marL="285750" indent="-285750" eaLnBrk="1" fontAlgn="auto" hangingPunct="1">
              <a:spcBef>
                <a:spcPts val="0"/>
              </a:spcBef>
              <a:spcAft>
                <a:spcPts val="0"/>
              </a:spcAft>
              <a:buFont typeface="Arial" pitchFamily="34" charset="0"/>
              <a:buChar char="•"/>
              <a:defRPr/>
            </a:pPr>
            <a:endParaRPr lang="nl-NL" dirty="0">
              <a:solidFill>
                <a:srgbClr val="0070C0"/>
              </a:solidFill>
              <a:latin typeface="+mn-lt"/>
              <a:cs typeface="+mn-cs"/>
            </a:endParaRPr>
          </a:p>
          <a:p>
            <a:pPr eaLnBrk="1" fontAlgn="auto" hangingPunct="1">
              <a:spcBef>
                <a:spcPts val="0"/>
              </a:spcBef>
              <a:spcAft>
                <a:spcPts val="0"/>
              </a:spcAft>
              <a:defRPr/>
            </a:pPr>
            <a:endParaRPr lang="nl-NL" dirty="0">
              <a:solidFill>
                <a:srgbClr val="0070C0"/>
              </a:solidFill>
              <a:latin typeface="+mn-lt"/>
              <a:cs typeface="+mn-cs"/>
            </a:endParaRPr>
          </a:p>
          <a:p>
            <a:pPr marL="285750" indent="-285750" eaLnBrk="1" fontAlgn="auto" hangingPunct="1">
              <a:spcBef>
                <a:spcPts val="0"/>
              </a:spcBef>
              <a:spcAft>
                <a:spcPts val="0"/>
              </a:spcAft>
              <a:buFont typeface="Arial" pitchFamily="34" charset="0"/>
              <a:buChar char="•"/>
              <a:defRPr/>
            </a:pPr>
            <a:endParaRPr lang="nl-NL" dirty="0">
              <a:solidFill>
                <a:srgbClr val="0070C0"/>
              </a:solidFill>
              <a:latin typeface="+mn-lt"/>
              <a:cs typeface="+mn-cs"/>
            </a:endParaRPr>
          </a:p>
          <a:p>
            <a:pPr eaLnBrk="1" fontAlgn="auto" hangingPunct="1">
              <a:spcBef>
                <a:spcPts val="0"/>
              </a:spcBef>
              <a:spcAft>
                <a:spcPts val="0"/>
              </a:spcAft>
              <a:defRPr/>
            </a:pPr>
            <a:endParaRPr lang="nl-NL" dirty="0">
              <a:solidFill>
                <a:srgbClr val="0070C0"/>
              </a:solidFill>
              <a:latin typeface="+mn-lt"/>
              <a:cs typeface="+mn-cs"/>
            </a:endParaRPr>
          </a:p>
          <a:p>
            <a:pPr eaLnBrk="1" fontAlgn="auto" hangingPunct="1">
              <a:spcBef>
                <a:spcPts val="0"/>
              </a:spcBef>
              <a:spcAft>
                <a:spcPts val="0"/>
              </a:spcAft>
              <a:defRPr/>
            </a:pPr>
            <a:endParaRPr lang="nl-NL" dirty="0">
              <a:solidFill>
                <a:srgbClr val="0070C0"/>
              </a:solidFill>
              <a:latin typeface="+mn-lt"/>
              <a:cs typeface="+mn-cs"/>
            </a:endParaRPr>
          </a:p>
        </p:txBody>
      </p:sp>
      <p:pic>
        <p:nvPicPr>
          <p:cNvPr id="17412" name="Afbeelding 1">
            <a:extLst>
              <a:ext uri="{FF2B5EF4-FFF2-40B4-BE49-F238E27FC236}">
                <a16:creationId xmlns:a16="http://schemas.microsoft.com/office/drawing/2014/main" id="{29D4BE80-4145-4EFC-9A5E-985A4FCEAC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2693988"/>
            <a:ext cx="2808287"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E1C1723E-4ABE-4125-8ECC-A64A417FAE47}"/>
              </a:ext>
            </a:extLst>
          </p:cNvPr>
          <p:cNvSpPr>
            <a:spLocks noGrp="1"/>
          </p:cNvSpPr>
          <p:nvPr>
            <p:ph type="title"/>
          </p:nvPr>
        </p:nvSpPr>
        <p:spPr/>
        <p:txBody>
          <a:bodyPr/>
          <a:lstStyle/>
          <a:p>
            <a:pPr eaLnBrk="1" hangingPunct="1"/>
            <a:r>
              <a:rPr lang="nl-NL" altLang="nl-NL"/>
              <a:t>De vakken in groep 5:</a:t>
            </a:r>
          </a:p>
        </p:txBody>
      </p:sp>
      <p:sp>
        <p:nvSpPr>
          <p:cNvPr id="5" name="Tekstvak 4">
            <a:extLst>
              <a:ext uri="{FF2B5EF4-FFF2-40B4-BE49-F238E27FC236}">
                <a16:creationId xmlns:a16="http://schemas.microsoft.com/office/drawing/2014/main" id="{591C4AB2-9AA5-4C6D-9E6F-47E67799276A}"/>
              </a:ext>
            </a:extLst>
          </p:cNvPr>
          <p:cNvSpPr txBox="1"/>
          <p:nvPr/>
        </p:nvSpPr>
        <p:spPr>
          <a:xfrm>
            <a:off x="454025" y="1773238"/>
            <a:ext cx="8424863" cy="6186487"/>
          </a:xfrm>
          <a:prstGeom prst="rect">
            <a:avLst/>
          </a:prstGeom>
          <a:noFill/>
        </p:spPr>
        <p:txBody>
          <a:bodyPr>
            <a:spAutoFit/>
          </a:bodyPr>
          <a:lstStyle/>
          <a:p>
            <a:pPr eaLnBrk="1" fontAlgn="auto" hangingPunct="1">
              <a:spcBef>
                <a:spcPts val="0"/>
              </a:spcBef>
              <a:spcAft>
                <a:spcPts val="0"/>
              </a:spcAft>
              <a:defRPr/>
            </a:pPr>
            <a:r>
              <a:rPr lang="nl-NL" b="1" i="1" dirty="0">
                <a:solidFill>
                  <a:srgbClr val="0070C0"/>
                </a:solidFill>
                <a:latin typeface="+mn-lt"/>
                <a:cs typeface="+mn-cs"/>
              </a:rPr>
              <a:t>Zaakvakken:</a:t>
            </a:r>
          </a:p>
          <a:p>
            <a:pPr eaLnBrk="1" fontAlgn="auto" hangingPunct="1">
              <a:spcBef>
                <a:spcPts val="0"/>
              </a:spcBef>
              <a:spcAft>
                <a:spcPts val="0"/>
              </a:spcAft>
              <a:defRPr/>
            </a:pPr>
            <a:endParaRPr lang="nl-NL" b="1" i="1" dirty="0">
              <a:solidFill>
                <a:srgbClr val="0070C0"/>
              </a:solidFill>
              <a:latin typeface="+mn-lt"/>
              <a:cs typeface="+mn-cs"/>
            </a:endParaRPr>
          </a:p>
          <a:p>
            <a:pPr eaLnBrk="1" fontAlgn="auto" hangingPunct="1">
              <a:spcBef>
                <a:spcPts val="0"/>
              </a:spcBef>
              <a:spcAft>
                <a:spcPts val="0"/>
              </a:spcAft>
              <a:defRPr/>
            </a:pPr>
            <a:r>
              <a:rPr lang="nl-NL" u="sng" dirty="0">
                <a:solidFill>
                  <a:srgbClr val="0070C0"/>
                </a:solidFill>
                <a:latin typeface="+mn-lt"/>
                <a:cs typeface="+mn-cs"/>
              </a:rPr>
              <a:t>Aardrijkskunde:</a:t>
            </a:r>
          </a:p>
          <a:p>
            <a:pPr eaLnBrk="1" fontAlgn="auto" hangingPunct="1">
              <a:spcBef>
                <a:spcPts val="0"/>
              </a:spcBef>
              <a:spcAft>
                <a:spcPts val="0"/>
              </a:spcAft>
              <a:defRPr/>
            </a:pPr>
            <a:endParaRPr lang="nl-NL" u="sng" dirty="0">
              <a:solidFill>
                <a:srgbClr val="0070C0"/>
              </a:solidFill>
              <a:latin typeface="+mn-lt"/>
              <a:cs typeface="+mn-cs"/>
            </a:endParaRP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Methode: </a:t>
            </a:r>
            <a:r>
              <a:rPr lang="nl-NL" dirty="0" err="1">
                <a:solidFill>
                  <a:srgbClr val="0070C0"/>
                </a:solidFill>
                <a:latin typeface="+mn-lt"/>
                <a:cs typeface="+mn-cs"/>
              </a:rPr>
              <a:t>Geobas</a:t>
            </a:r>
            <a:endParaRPr lang="nl-NL" dirty="0">
              <a:solidFill>
                <a:srgbClr val="0070C0"/>
              </a:solidFill>
              <a:latin typeface="+mn-lt"/>
              <a:cs typeface="+mn-cs"/>
            </a:endParaRPr>
          </a:p>
          <a:p>
            <a:pPr marL="285750" indent="-285750" eaLnBrk="1" fontAlgn="auto" hangingPunct="1">
              <a:spcBef>
                <a:spcPts val="0"/>
              </a:spcBef>
              <a:spcAft>
                <a:spcPts val="0"/>
              </a:spcAft>
              <a:buFont typeface="Arial" pitchFamily="34" charset="0"/>
              <a:buChar char="•"/>
              <a:defRPr/>
            </a:pPr>
            <a:endParaRPr lang="nl-NL" u="sng" dirty="0">
              <a:solidFill>
                <a:srgbClr val="0070C0"/>
              </a:solidFill>
              <a:latin typeface="+mn-lt"/>
              <a:cs typeface="+mn-cs"/>
            </a:endParaRP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Terug van vakantie</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Hoe vind ik de weg?</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De weg in Nederland</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Raakt de regen nooit op?</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In de kas en op het land</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Wat een aardappels!</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Buizen en kabels in huis</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De natuur in!</a:t>
            </a: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Verkeer en vervoer</a:t>
            </a:r>
          </a:p>
          <a:p>
            <a:pPr marL="285750" indent="-285750" eaLnBrk="1" fontAlgn="auto" hangingPunct="1">
              <a:spcBef>
                <a:spcPts val="0"/>
              </a:spcBef>
              <a:spcAft>
                <a:spcPts val="0"/>
              </a:spcAft>
              <a:buFont typeface="Arial" pitchFamily="34" charset="0"/>
              <a:buChar char="•"/>
              <a:defRPr/>
            </a:pPr>
            <a:endParaRPr lang="nl-NL" dirty="0">
              <a:solidFill>
                <a:srgbClr val="0070C0"/>
              </a:solidFill>
              <a:latin typeface="+mn-lt"/>
              <a:cs typeface="+mn-cs"/>
            </a:endParaRPr>
          </a:p>
          <a:p>
            <a:pPr marL="285750" indent="-285750" eaLnBrk="1" fontAlgn="auto" hangingPunct="1">
              <a:spcBef>
                <a:spcPts val="0"/>
              </a:spcBef>
              <a:spcAft>
                <a:spcPts val="0"/>
              </a:spcAft>
              <a:buFont typeface="Arial" pitchFamily="34" charset="0"/>
              <a:buChar char="•"/>
              <a:defRPr/>
            </a:pPr>
            <a:r>
              <a:rPr lang="nl-NL" dirty="0">
                <a:solidFill>
                  <a:srgbClr val="0070C0"/>
                </a:solidFill>
                <a:latin typeface="+mn-lt"/>
                <a:cs typeface="+mn-cs"/>
              </a:rPr>
              <a:t>Topografie van Nederland!!   Voor het eerst in groep 5.</a:t>
            </a:r>
          </a:p>
          <a:p>
            <a:pPr marL="285750" indent="-285750" eaLnBrk="1" fontAlgn="auto" hangingPunct="1">
              <a:spcBef>
                <a:spcPts val="0"/>
              </a:spcBef>
              <a:spcAft>
                <a:spcPts val="0"/>
              </a:spcAft>
              <a:buFont typeface="Arial" pitchFamily="34" charset="0"/>
              <a:buChar char="•"/>
              <a:defRPr/>
            </a:pPr>
            <a:endParaRPr lang="nl-NL" dirty="0">
              <a:solidFill>
                <a:srgbClr val="0070C0"/>
              </a:solidFill>
              <a:latin typeface="+mn-lt"/>
              <a:cs typeface="+mn-cs"/>
            </a:endParaRPr>
          </a:p>
          <a:p>
            <a:pPr marL="285750" indent="-285750" eaLnBrk="1" fontAlgn="auto" hangingPunct="1">
              <a:spcBef>
                <a:spcPts val="0"/>
              </a:spcBef>
              <a:spcAft>
                <a:spcPts val="0"/>
              </a:spcAft>
              <a:buFont typeface="Arial" pitchFamily="34" charset="0"/>
              <a:buChar char="•"/>
              <a:defRPr/>
            </a:pPr>
            <a:endParaRPr lang="nl-NL" dirty="0">
              <a:solidFill>
                <a:srgbClr val="0070C0"/>
              </a:solidFill>
              <a:latin typeface="+mn-lt"/>
              <a:cs typeface="+mn-cs"/>
            </a:endParaRPr>
          </a:p>
          <a:p>
            <a:pPr marL="285750" indent="-285750" eaLnBrk="1" fontAlgn="auto" hangingPunct="1">
              <a:spcBef>
                <a:spcPts val="0"/>
              </a:spcBef>
              <a:spcAft>
                <a:spcPts val="0"/>
              </a:spcAft>
              <a:buFont typeface="Arial" pitchFamily="34" charset="0"/>
              <a:buChar char="•"/>
              <a:defRPr/>
            </a:pPr>
            <a:endParaRPr lang="nl-NL" u="sng" dirty="0">
              <a:solidFill>
                <a:srgbClr val="0070C0"/>
              </a:solidFill>
              <a:latin typeface="+mn-lt"/>
              <a:cs typeface="+mn-cs"/>
            </a:endParaRPr>
          </a:p>
          <a:p>
            <a:pPr marL="285750" indent="-285750" eaLnBrk="1" fontAlgn="auto" hangingPunct="1">
              <a:spcBef>
                <a:spcPts val="0"/>
              </a:spcBef>
              <a:spcAft>
                <a:spcPts val="0"/>
              </a:spcAft>
              <a:buFont typeface="Arial" pitchFamily="34" charset="0"/>
              <a:buChar char="•"/>
              <a:defRPr/>
            </a:pPr>
            <a:endParaRPr lang="nl-NL" dirty="0">
              <a:solidFill>
                <a:srgbClr val="0070C0"/>
              </a:solidFill>
              <a:latin typeface="+mn-lt"/>
              <a:cs typeface="+mn-cs"/>
            </a:endParaRPr>
          </a:p>
          <a:p>
            <a:pPr eaLnBrk="1" fontAlgn="auto" hangingPunct="1">
              <a:spcBef>
                <a:spcPts val="0"/>
              </a:spcBef>
              <a:spcAft>
                <a:spcPts val="0"/>
              </a:spcAft>
              <a:defRPr/>
            </a:pPr>
            <a:endParaRPr lang="nl-NL" dirty="0">
              <a:solidFill>
                <a:srgbClr val="0070C0"/>
              </a:solidFill>
              <a:latin typeface="+mn-lt"/>
              <a:cs typeface="+mn-cs"/>
            </a:endParaRPr>
          </a:p>
        </p:txBody>
      </p:sp>
      <p:pic>
        <p:nvPicPr>
          <p:cNvPr id="18436" name="Picture 7">
            <a:extLst>
              <a:ext uri="{FF2B5EF4-FFF2-40B4-BE49-F238E27FC236}">
                <a16:creationId xmlns:a16="http://schemas.microsoft.com/office/drawing/2014/main" id="{BBF9E1C7-1DFF-49D4-B577-44F2B33A5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263" y="1582738"/>
            <a:ext cx="2338387" cy="23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8">
            <a:extLst>
              <a:ext uri="{FF2B5EF4-FFF2-40B4-BE49-F238E27FC236}">
                <a16:creationId xmlns:a16="http://schemas.microsoft.com/office/drawing/2014/main" id="{8F1852BF-B288-4893-8270-EBC3CE61C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687638"/>
            <a:ext cx="263842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9">
            <a:extLst>
              <a:ext uri="{FF2B5EF4-FFF2-40B4-BE49-F238E27FC236}">
                <a16:creationId xmlns:a16="http://schemas.microsoft.com/office/drawing/2014/main" id="{3CE36F4F-1AA2-4421-BD07-E71D0FE83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638675"/>
            <a:ext cx="2276475"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BCF657D0-CE8F-42C5-83B3-122E85708104}"/>
              </a:ext>
            </a:extLst>
          </p:cNvPr>
          <p:cNvSpPr>
            <a:spLocks noGrp="1"/>
          </p:cNvSpPr>
          <p:nvPr>
            <p:ph type="title"/>
          </p:nvPr>
        </p:nvSpPr>
        <p:spPr/>
        <p:txBody>
          <a:bodyPr/>
          <a:lstStyle/>
          <a:p>
            <a:pPr eaLnBrk="1" hangingPunct="1"/>
            <a:r>
              <a:rPr lang="nl-NL" altLang="nl-NL"/>
              <a:t>De vakken in groep 5:</a:t>
            </a:r>
          </a:p>
        </p:txBody>
      </p:sp>
      <p:sp>
        <p:nvSpPr>
          <p:cNvPr id="5" name="Tekstvak 4">
            <a:extLst>
              <a:ext uri="{FF2B5EF4-FFF2-40B4-BE49-F238E27FC236}">
                <a16:creationId xmlns:a16="http://schemas.microsoft.com/office/drawing/2014/main" id="{391C6C8F-86FD-4CE2-81BF-D544CF825DFF}"/>
              </a:ext>
            </a:extLst>
          </p:cNvPr>
          <p:cNvSpPr txBox="1"/>
          <p:nvPr/>
        </p:nvSpPr>
        <p:spPr>
          <a:xfrm>
            <a:off x="468313" y="1773238"/>
            <a:ext cx="8424862" cy="922337"/>
          </a:xfrm>
          <a:prstGeom prst="rect">
            <a:avLst/>
          </a:prstGeom>
          <a:noFill/>
        </p:spPr>
        <p:txBody>
          <a:bodyPr>
            <a:spAutoFit/>
          </a:bodyPr>
          <a:lstStyle/>
          <a:p>
            <a:pPr eaLnBrk="1" fontAlgn="auto" hangingPunct="1">
              <a:spcBef>
                <a:spcPts val="0"/>
              </a:spcBef>
              <a:spcAft>
                <a:spcPts val="0"/>
              </a:spcAft>
              <a:defRPr/>
            </a:pPr>
            <a:endParaRPr lang="nl-NL" u="sng" dirty="0">
              <a:solidFill>
                <a:srgbClr val="0070C0"/>
              </a:solidFill>
              <a:latin typeface="+mn-lt"/>
              <a:cs typeface="+mn-cs"/>
            </a:endParaRPr>
          </a:p>
          <a:p>
            <a:pPr eaLnBrk="1" fontAlgn="auto" hangingPunct="1">
              <a:spcBef>
                <a:spcPts val="0"/>
              </a:spcBef>
              <a:spcAft>
                <a:spcPts val="0"/>
              </a:spcAft>
              <a:defRPr/>
            </a:pPr>
            <a:endParaRPr lang="nl-NL" u="sng" dirty="0">
              <a:solidFill>
                <a:srgbClr val="0070C0"/>
              </a:solidFill>
              <a:latin typeface="+mn-lt"/>
              <a:cs typeface="+mn-cs"/>
            </a:endParaRPr>
          </a:p>
          <a:p>
            <a:pPr eaLnBrk="1" fontAlgn="auto" hangingPunct="1">
              <a:spcBef>
                <a:spcPts val="0"/>
              </a:spcBef>
              <a:spcAft>
                <a:spcPts val="0"/>
              </a:spcAft>
              <a:defRPr/>
            </a:pPr>
            <a:r>
              <a:rPr lang="nl-NL" u="sng" dirty="0">
                <a:solidFill>
                  <a:srgbClr val="0070C0"/>
                </a:solidFill>
                <a:latin typeface="+mn-lt"/>
                <a:cs typeface="+mn-cs"/>
              </a:rPr>
              <a:t>Geschiedenis:</a:t>
            </a:r>
            <a:r>
              <a:rPr lang="nl-NL" dirty="0">
                <a:solidFill>
                  <a:srgbClr val="0070C0"/>
                </a:solidFill>
                <a:latin typeface="+mn-lt"/>
                <a:cs typeface="+mn-cs"/>
              </a:rPr>
              <a:t>     Argus Clou</a:t>
            </a:r>
            <a:endParaRPr lang="nl-NL" u="sng" dirty="0">
              <a:solidFill>
                <a:srgbClr val="0070C0"/>
              </a:solidFill>
              <a:latin typeface="+mn-lt"/>
              <a:cs typeface="+mn-cs"/>
            </a:endParaRPr>
          </a:p>
        </p:txBody>
      </p:sp>
      <p:sp>
        <p:nvSpPr>
          <p:cNvPr id="19460" name="AutoShape 7" descr="data:image/jpeg;base64,/9j/4AAQSkZJRgABAQAAAQABAAD/2wCEAAkGBxQTEhUUExQVFhUXFRkaGBgXGBgXHBccGR0aGhwaGB4YHCggGRolHBoYITEhJSkrLi4uFx8zODMtNygtLiwBCgoKDg0OGxAQGy0kICQsLCwsLCwuLCwsLCwsLCwsLCw0LCwtLCwsLCwsLCwsLC8sLCwsLCwsLCwsLCwsLCwsLP/AABEIAM8A8wMBIgACEQEDEQH/xAAcAAACAgMBAQAAAAAAAAAAAAAABQQGAgMHAQj/xABKEAABAgQCBQkDBg0EAgMBAAABAhEAAwQhEjEFQVFhcQYTIjKBkaGx0QcVwSNCUlNy8BQkMzRiY3OCkrLC4fEWQ6LSJYM1RFQX/8QAGgEAAgMBAQAAAAAAAAAAAAAAAAMBAgQGBf/EADERAAIBAgQEBAYCAgMAAAAAAAABAgMRBBIhMRNScZEFNEFRFCIyM2GhgfAVI7HB0f/aAAwDAQACEQMRAD8Asvvmf9arw9IPfM/61Xh6RAgjjuPU5n3Ov4FLlXYn++Z/1qvD0g98z/rVeHpECCDj1OZ9w4FLlXYn++Z/1qvD0g98z/rVeHpCmsqebS7EkkAAayeMQ/efyolHDjOSXve4fZGqjRxVWOaLduplrVcLSllklfoWL3zP+tV4ekHvmf8AWq8PSFglzMQT0MRBIGIOQMyBG4UM/wCinvhvwWM9/wBivi8H7LsTffM/61Xh6Qe+Z/1qvD0iCujnAEkJAFySoMBEaSta+oZam+isHdqifgsZ7/sPi8H7LsN/fM/61Xh6Qe+Z/wBarw9ITzDNHzB3iMqKpExOIcCNhGYMIrUsTRjmm33HUamGrO0Euw298z/rVeHpB75n/Wq8PSIEEZuPU5n3NPApcq7E/wB8z/rVeHpErRmmZvOoxzFFL3BbYYTRnKNxxhlCtUdSKcnuvX8iq1GmqcmorZ+h0amqAoRvhNoFXRhzHSs5tBBBBAAQQQQAEEEEABBBBAAQQQQAEEEEABBBBABy+CCCOROuCCCCABLylruZCJhQFJSS76iWAO/MjtipTJiF1POBahLKwSoqJUmwPEDUNjRfdJUKZ0tUtWRHdvisf6LsBiTbj6ce8x7uBxtKnSUJu1jw8dgqs6uaKvcf1FGpcxE0TGKAAlyS6WUFOXdy4vuERVUcxCnxq5sSx0itZuBckYnLnVv3RKl088AD5GwbJertjYEz/wBT/wA/WNv+Qw/MY/gK/KLOdBMzFPLLkKlthmEDFrvk3x1RhUF0j5YIdGF0IWkEJc3a+sEnWRDYif8Aqe5frGJlTzrlf8/WD/IYfmD/AB9flF+jKlis84ZnRyUFAu5N3LbrRv0FPUtS1FITe4G29+MbF0c465Xcv1ifR04lpCc9p2mMPiGNpVKWSDvc24DBVIVc81axugggjwz2yFW6Wkyi0yYElnuD8BGpHKKlseeS3BXpFT5fflh9j4GK4lT4fs+LD+8dBhPDacoQq3d9H/dDn8X4lUjOdKytqv7qd60LyyoUpD1KM2yXne3V3GG/+taBgfwlDHcvU/6O490fO9IoYf8A2DzX6QynFsCRsV4JV6x6zpI8tVGdwT7QNGnKrl2fUvV+7GR5faO//XLyfJf/AFj5roPnv+l5q/tEiYATctYX7/7RHCQcRn0ZL5eaOVcVUs9i/wDrHv8ArzR7t+FIdnyXkbD5sfOlGWCuKfF/SNhczbDJA8D/AHg4S9w4rPoWby+0ck4VVcsHNmXw+jtjEe0LRp/+3L7l6s/mx866V/LA/q0/zGNOAYXO022hiYnhIHUZ9Iy/aBo5VxVyz2L/AOsZr5eaPBY1UsG2pevL5sfOeiyCF8Ld/wDaM66Y6+wN2B4jhIOKz6IXy90eCxqkPwXx+jujJfLmgDPUoDs3RXd8vmx871FpiQdSk/yqiXVyPySyTYYW2tiPhBwkHEZ3xXLzR4DmqR/Cv/rG/RXK+iqZglyKhMxZBISArIB9aQMo+dZ10Dt/qht7MZqkV6Ffq1eKf8wOkrAqjvY+j3ghZIqiUiCE2HFDgggjkDrggjNMolrZ5PZ+G3sifTaGWrMMN/R8wVPxSOMPp4WrU2RnqYqlT+pi2NgkqtZnyez8NvZFip9DJTmX+yMPiSVdxETZUhKeqkDfrPE5mPQp+Gc77Hn1PFeRdyuSNErN8J7eg/aQVPxSIWpVcjYfA3Ha0XhoQTNDGZPWEKSC2IA6wS+YyuVDLIQzEYCPD/1rUXhsfLif7XoKIIl1ejZsvroIG0XHeIiCPGlCUXaSsz2ozjJXi7hHilNG0U6zklXd8TANHTDmAN5I+DmGQoTl6MVOvTjvJGpCnj2NtTRGUQFEElL2f4xqMUqQcJOLGQmpxUkUDl9+XT9kRXKbq9g8YsvL38sn7B+EVeT1U/ZB+/fHXYLy8OiORxvmJ9SRKT8l/wCwea4l1c38mofpjuSBEaR1QP1j9xXGalvLR9ub5PGkzkjkdQc7NXdglR1gE3OT/cPDuZXoTVhAQebCgkg48R1Ei755Nm0VTRiiETCjrlZY63BJt2CGYqZwWicZa1LFwSFG4zBGwZj7UVYxF6nzKZE5CDKOFSSSrGt0liUpN2cgHXGcutojfmZvVxZ3Ayc/KbWjJMtC09JCS7KLgFyBZ94cxpnaKlnpIQkKwsAeoOKe0xBJ6ayiUmYUSlFUuUZjKUoAtqcLMQ11lOh+elAdAKHNzFrzxWLkMwS5iSigUnFh5kOMJ+TzGwsb8I0jRxAZpORcc2GfNPcbwAbKVNNOKky0rsHcqUBmQ46T5jXFI0/R81PUkl3Di41kpu2uz9sW+TIUgrUrA6hcpThJ4nXHPdJzwqoOEdFPRfNy7knvbsiUVlsS64fKJ+0nyXG+bMeULZeD/wCYi1d1p3KT5KjOfNISlIFinE/7uFu+LFDMnoI2gCJfs/nKNekHJphbsiNPDW2KHmREzkIP/JcBNiHsSt0d4puqOEewU3VHCCM5pKZDaip0lIKUKWei4BALF3UScuklQYEatsKYccnp7Kbe3Ypm/wCQSP3zHOeHuPFs/U6DxFS4N09iZTUU4kElEkdEqCBiJYJcFWZDgsXyVcQ2VGE2cwKiyUjNSywG/wDyRFW0ny5o5ZwiaqoXqRIGIHcCOieGIx71jni0KmgWe+wXPcLxqmzSA5ZAGtZAbuPmRHP6vldWzSEyJUqlSrJU04lEGztkDuIJ18KVpSrE2WpVTUzJk64SkqCkhQUcgLAYQm+vHl0TF1Ei503SvLmjlHCJip67AIkBwTsxBknhiMKNHcuFTKyUFSOZTgWUOXUpr9K1uimYyWdyIq0uWsuZNNzSc8U5RQGdKklKbKWykJUGxXJGVod6HojLJmKWJkxiAUJZMsTOsEJIDKP0mcuctcSlGCuy0IObsi/K5VpIdGNWXzQjPWecKWELKzlApGUgAkl8SkpNnHzUnWNuuExrOaJLOFBKSxYhiFEbU5M+qNU2s5zUwSD3Wtfh4xEpyazabfsiKtUya72/gZL05MIxkADFcAOcOtnLPcZ2iFUaTmKIabMSFHopZKSxS4dSU58DGVKgGWsHNnHie7oxAXSlASuYwxatYyuR2v2QmDcqbf4NNSnGFRdS16cD82rN057/ALmFcWPR9GmolICiQQmxDWItdxEeu5NTEAlJC0i/0S3A28Y8zGYSrKTqxV09T08Hi6UYqnJ2a0OS+0BTThulH4RWqYOOCR5f4h97Q1fLn9knxUYRUy3BA1YT4ER7uC8vDojw8b5ifU3yEdUbVnzUYylJGHM/lCeDojWFsUn9M/GMpALJJ1rURwCWjUZjDQ9zbXMXn22iMkqKwxUesWxFrdsOeR+g59SQJSLJUrEtXRSly1z85V3whz2F46Bo/kdQ0SOdqVJmKSScc04UDgh2Pa/ZFblrHMdEUcycn5KXOml/9tMyZ84Z4QWtthxL5JVxP5pOwtrUlBckalrBy846DO5YFiKWmmLS/WUBTo4jGz9giBM5VVpsE0aH1KnKUf8AiM4rmLZSi1XJCvcEU0/CE3ZQUXvdkLJMKqqmmSmRNTNlLJb5QLQdmSmJzEdPHKqsS7oo17hPKP5kxPHLFLAVdOuWL9IpE6UBvUlwkcYlMho5HTyrKBJJA2nePONq5KecShIIBAJsGsws0dLruRdJUJx0qhKxA9Tpy1bLP0ew9kUPTGiptPNSianCSQyhdK7jqnsFixGyJuQ0RJ5GMH9YkZblD4RrXNdIRsU2W/Li7xnW5n9on+r1jySkc+onIKNt6XV5JF98SQzOr1t9IfzExM9nin0i+0TIXVymH32xO9mf58Psq8jEPYFufQFN1RwggpuqOEEZzSUyN1KTiYKw4hhxW6JOSr2cKY9kaYI5CnNwkpL0OsqQzxcX6lBn14mYzpCbOXNStaMGJwkpGYSGA6YKcwIZSJFQtPyFNzMs4mXNHNhTlKkkAMVFOFnS73fZFrwJEwzUy5SZii6piUJCydZxFyCTezR6blzcnMm5PEm5j2anikEvkVzxafhU39bsJaHkgqclZnz1qZ1GXLAQg5q19a+4HfEmTolEsI/BpaUugHEACtix66nUM9Ri38n6X5Ncw5FQSOy58x3RWKmQOYSkf7a1y/4FrQPBIh/EnPDKo9GxXDhDEOC1SI1XIZQBYYk9O4zGst97QUoGEgKBJF0gHU93g5r5NO5V+3Xvz849opBTMAY3SSHtZr/CFXzRGWytmUu+bMLbWAvtbtj2RVoJwsM3ZwDts/lvjBcpkuASz5ObZh23+b6oSJQnEzsH6283fh6xspRzQVjFWm4zd/0WaipiUqmhgkqMtnJLhj3i2zPKGdbLkcylJWkrwsQWOprNfZcQspp6qSYwuhQSpSSxxbTxcGNtEVTCFqWkoM0rLuVs5sWuGHRd2OzVFJUW5fJJpexGaVln3HnJqqCpDhVgSHLlxYmxL3du2JEnSE5yVYloWibZLLY4iAXYYUgWNs9kRdFBIE1CAcIukHgWD8Yxm1v5YqUFE4gC5SUgv0Qi4Dk5mNlL7P8ADKz+6cg9oP5y36uX5rit6PVc70+X+YsnL787H2JfmuKpRllp4EecRgvLw6IpjPvz6sYlTMdhJ8/7RatAcnTVzQSSiTLspQ+cq7oRvYpJOp9phPyf0SamcmWHCXdR2JBv2lwBxjomlKwU0pFPTshaknCcxKQOtMU5vc22k8Y0NiYoNI6ZTJH4LRJlgoDqNubkAuXWxcrLE4czriuKm4zjLzpgymzQ7N9WjJA35xJ0do7EEgAiWC4BzWo5zF7VE3hpTUTA22jVwhEqg5RFgo1TGVMUVa7nLsy8I2GgQFgNc5eIhlIo7BQ1X7ol1sg47EtawJEZJVLM0Rp6ChGhAtTFhZ8n1tGUvRRQoplTWIsUjLgRkd8WXREkc6oZdAt/F6RlSYZgQx6pd2CQ5S2DO+s9gBjTxMqivcxOLbk77FDkKMpRKCadRfpyuoT+slmxvrDGLJQaQFUk01XLGPC4KepMGpcpWYUM2zHCNCpTFKmBF3BFlB7g7iHiHpLQwQkKStQlEgy1AjHJXtHBmOog74nirPlGKDyKRW+WOgFUqsT4palIwK1u90qbWzl9bboUygDUKDf7eLtWgEt3mOlaOrBVyZkioSOcT0ZiRYKZiJks/RNiDqNo57OpFSK0pWXUCEi1lI5sAK7bW2vsjQhbQsqy6QYa+zf/AOQH2V+UJ6lXRHZDr2bpauH2VeRgexVbnfqbqjhBBTdUcIIzmkpkEEEccdeEEEZS1lJChmCCNdxeBWvqQ720L9TUXN0wRrCXPE3PiTFGnSCibOTZueKxrstKFF/3sUPqflYWwzZbvZ0Wz/RJ+MJuUNQiVNClBXTlpSALgsVvuGaXP9o6qnUpVqdoapehy9SnVpVLz0bI9XK5wdI2AJsBwGff2RsVSglyCSlFrk5gvY8BEMaQKkEolTCTkSAxILDK7C44vvhXUqqWUFqKbBwABqswJPDLa8TGEYqyRPzzd2NNLVBAwpIBu9tTEWOV8uBitnR01TkJIu4xEJs++4aLHWS8UlCknpAIZVruwILvZyYjplBilU2aTcDCphxYan8IG5r6RahB/UbpNCpUsFVmyfMDYdcQiVSl9F94OR2/GJ2gZ5wkF3xNm7u1w7/cxurKcG4vuGsbR98oiV0tC0Em7SHmgJktScST0muCfKwiLKSZZVLYBLtfE6yxILgAKyOuE+gCZc6Xeyix3vbLjD/SEkKUQ6khLrNlFJKRiBBBGEh+1mjVTayNfj/oS4tTRx/l9+dD7EvzXFSSGmfvH7+MWv2g/nJ/Zy/NcVuXLxTyBrNopg/Lw6IMZ5ifU6fyIoxIp1TlMDMJUVHVLS+H+pX70a9E0iqhS5kwHpJ52YFakO0mTwyJG0qjfp9IRTS6dLjnFIk/ufO/4JMPNEScNEqZkZ84Z/QQ4HiPCL1HaJRLWxhTu4DJ2ZZRmlxiFnD6u2/h3xJlSkhjiFr/AHvEULSVrvrLPbNs/HujFmumabWaNUmqUAQAjM5pBzMb6iyiFKzA1eGcaEpTiUCtAY5ubvezCPa+eCoHd5Rnm9WaYLRGurqihThwSCCNzm1t8eTNJLIAIJASA2oAWZnZwGjOUxBJBxK62IPgN79reUbAlD6tWerXsts7dkbozeVL2MFShHM37mgS7DPLv2+ESaWTiStCuqoZb7X42jybTOkqbFqAu4B2nLXrjfo+7uz29D4iM926n8mqyVOxUF1KpExM1y0ohEzNjKWQCo/ZLKfYDEjlro/GqROGYWEnZhU5Sf4v5oYaSoUqQQQ4UFJVwNj4RB0fMVN0eU5zJaFS+K5JYHtKRHoowvdnOJ5dI7PjDr2aD8dG0BXilXpCesSyfvvht7NT+PjgrwSfWLvYpHc+gabqjhBBTdUcIIzjymQQQRxx2AQQQQAEMdOpxypKnwm4CmBYqAOuznD4QuidpBCV0YxZIWl93Swv3KaPV8Kl88o+6PL8UXyRkvRlYXpIkAJU4ucTZsSEsB1bB7fSiTTzEOnoqZQGJJOsvcMbjW0LqSqTKllSku6VMC7Wa7DO7jVG2XOUsKWkpGHCyVFAx3+ZmVcCRc8I9hWVzzJPNGNla3qTVzgh5eI4MViQ/ZY5duuBFVJJA5xiSwBBS+uzjK0Rp1DMmKxKUBbJ9uuwjCboNSmcpPYdfBjBH8kVbPWO44pggE4S/A/do3pU+v7j7/d4Sp0UoMVrGIGynYgbA5+PZDyRQTFgFKSQ2sj4/wCILP0F3RipQCkLbqm9tpsYc1weaAq6cJKUtnZT69rX3CNEnQc3MlA7SeLtDjmglnAJ5tQfgk5bIZCOVSf4KuV3FHCPaCPxk/sE+BVCXRMnFPSr9YgHtKP798POX/50N8kDxMINDTGUk/poPcQfSDB+Xh0RGL8xPqzpHKZbzaUbFzFd0sj+qHCKhK6OVLAPQTd9fC+14S8plXpVbJxF9i0KA8QIbaJS8oD75xepG6FJ2aNFNIZSeIjKckha9dmzbb6w3TRJHzw+8iINQjpguAC4e36N+Fo87XU3JrQVCV0iOBifpQqxDCWdPxEbJtKkTUDGVBQLlIva427Y2zpGNQz2PhzL+GUKaejHqS1FwnnCosQcrtYizAC9i/dnriAK05sAk9+bbX7bQz0ojC+JJRiXmliS4DoVrAsCFXZzbWFmJzkQlxYsA1g2EDLdHoqN1fZeh5udp23a3HBqXlgglTkDBZ8TM+XSGKxysW1PFgmaPTLwpS5JQlz81T36NrB755aoQ6PofkecxFnDAPrJDlwL2h7o6udBQrC4BKcQcYsh2bolxTjlW5W71l6EfTElAlNZ7xU+Sqi1SNlUv/klBPiTDbSK0lOK5UpybNhLbNUI+TUwJlT5hyVUTlPuSyP6YtSg4qzIKDUhk9vxMM/ZqT7xA/QX5f3hfUJ6Bfd4l4nezYvpFJ/QX5Q57FY/UfQ1N1RwggpuqOEEIHFMgggjjjsAggggAIZ0UkzaedKDOUln2kW8RCyG/JtfTUNqfL/MbvDZWxEV76GHxGN8O/xqKKfktPdJIQAEYSFKZ3cnqhWtolSOQyQoKK0pa+FIWQWyfpJDjUWEW5oCqOoVNHM52KZXJ1ALlaz/AAjyS/jElGh5I+Y/2ipXgotEwrjEzRFsqIzM8lSEI6qEp4ADyjaTEaZXIT1lJHEgRCncoJCfng/ZBV5CKynGO7sSoSlsmxq0Rq6alKSpVgAQ+82+MKJnKhHzUTFfut5mINdppc1JRzWEFnKlZXfICMtbGUVF/Mrmmjg6zmvldjmHL4fjI/Zj4xVaI24KPkmLZy9P4yPsJ/qipU4sTvbyhuC8vDohWM+/PqdJmo/CKEYTimBAWj7cv1II7YZ8nqtK0pUGKVAHv/zFW5FaRN5RuHKhuIs28NfsO2GEg/g07BlKmKKpbfNOapZ3gkqG0E7IfsJkroviB2P4QGWCUiwwl7F+Hf8AfKIWj9IIULqvw7Y995pBsCXN7N58YXKJMGMkywSVEOR1TrDB3v8Af4agpkpewDEk2YMdz3NmbyeF8/TCgDhSW4Aeat+qJFVJxSwpViACRlkN+vO28wljmI9I1qlpdTCwKQNVw4O1V3fwhWmawazDI6+598NimStsc0XFwXTh4um+rIjtj1FHTtmg31LIJG25t4xVVbJKz/gngXbatqidQTiqVzeVg1ncG9zqudl8QjFVg+yNujsIBAKVbwdSbDVsvu3xF0xOwgtm/reHRV9RTdllFPKPS/QJAGKwTa6lFgkPxa8RNJJFNQ82c0y0oLa1HrHtJUY1UQE6djd5clRzFlzG1HXgck7yIVctq8laJQyABO9yw++8w1aldkIp56B7IY+zRT16NyJni5+EJ5qjhPH4w29mDivTvQvwH9zFnsRHc+hqbqjhBBTdUcIIzjimQQQRxx2AR7hj1IiVTyMT6gA5N7BwNV9cWhBydkUnNQV2RcMStGzxLXiLgMQWvEmXQviZSWSzllfOythfwjxdCQkKLdIkJDK6TFrWYdsaqdCrTkppbGapXpTi4N7kqZpxOpMw9w8zEWbpqYeqgDionyaPZdDiISFJKjqZVrPmzd0eChLOzdbNx1QCfMeMbZYnGPbToY44fCLfXqRJtdOV88DgPV4jLSpXWWs9phx7sOJKAUlSiAzKtiDhyQ3cY8GjiWIKSk4ukHZ0pKiLh3YbIzzWKlu2PhLCR2SEopU7IzEobIbo0aSFlJScA3h7E2BAcsCeyMk6JUSAGclA/jBUPAGEvDVn6McsTRXqhO0eGJVRLALAhW8Ajs6QF4jqjNOLg7M0wmpK6Oc8v/zgbkyz4qEVST1V3Zl/CLVy+/OT+yR4KPrFTAcrG8mOvwXl4dEcljPvz6snU08owrSWZX94vdLMl1MopU7sCWsqWrMLTvfIxRKZHRSD9L4kQzk16pagpJNz2EByzdkaGjPFljpqlcpYlTh0i+BYsJoGtJ+kNaDlvEO6eslkdJKg9n6LA7bndr2wlp9JSqlBQoAg5oUbuDmki7jaLwJpJ0svIVzodghSsEwZ/OPRmDLPCeMUaQy7WxYaspDFILZ67jbu2dsM6iodOYyJ3mxbLO+z+8Uv38hyicnArZMBkqOqzsD2PDSm0zLw4TLWRl0ZjuN7wvIXlO6RvTgAQbEk4lPcBN7Nk9xsFo8rZkkpLAA7bDsP3EQanSEprS1j7S4gS9MpVMwyJYmLAyQOeudZUfk0a7loMhXNcY0ulml2SesbgWzbtNvCF0+auoUUIVhYjnVi+AXsNXOHUNWZjYaCYovULa7YJSsSjxm5AbkDtjVWaWlSEYUAAIcJQnIE5uduskuTDEirN2kq1FNKShACQBhlpGree3M6zxjnvOEzCpRc4xfb0vv3xN0lWrmEFRJ6aW2C+rYIizJLEk/TP8w9DF0ismeTV/JvtPrDr2bn/wAhL3y1nvEJKk/JbL+sOfZqp9II/ZrHBhBLYI7n0LTdUcIIKbqjhBGccUyCCCOOOwMkxLpanC9gQWBBs4BBsdR374hRkFReE3B3RSdNTVmOfeL4nScJCQGmLChhc3ULlyfKCTVFKSEJYnMlSlDC4PVNsQsMR274UpXEqVXKSLECxGQuDt25CN1PGyf1v9GGeCS+hfsYIqDiSoSwCzkurpWYFNrDM6+yPJClYQlIKgMd3UrrBIO3Jn7YgprVbteQZnzZso3UallQShSwVFuipSc83Y3hsMQm0k32QqWHai20tPyyaZ5TMQsy1BQIYFa2OEYeikhhquNu+NQqFWCUMgYiEgqJJUgocqOwKsw1wabrsUxISSRKGFKiXxGzq35DPZEM6QXtHcN/r5QypiFCbTlt+ELp4Zzgmo7/AJZJlz1J6iCnppU5WpZBSFAXUHLvlujbUVylE/JAAqQWCiOokgAEB7v2RBGkV7Rquws2WrjntjH3grU1srCwsG4MIX8XHmfYv8JLlXc8rakrILYQEhIDlRtrUo3Ub9wEQlRk8YGPNqzc5Ns9OlTUIqKOdcvh+M/+kecVelfnTvHnFr5ej5cn9UIqMtTTCf0QfKOswfl4dEcpjPMT6s2oWQRuxeESUKeWl8xiB43PxiGsvzhfLvv/AJiTRF5R+1fjhEajMRKRZBmkFi/xEPdFcpVt8oAWJD62Da4TSf8Ac4q8kxHTkR+m/iIixN7HRaTlKhaSjH0RcoWApPFi423jQsUanKpVPnnhCTt1NFHkm6vsK8lxO5xpZvm3k0RlJzFsQuiSbSaYbOiFfzPHtfyqQAElfRGSEgJSOADAdgig6SWedzJz840kAk6ukb7C8GUMxYa/lEqYCEdEdr7M4TuTiJOoW4G/jGMlFjuIHGM0IJL6iD36/OJtYhu5sqMv3x5xjV9dVwOkvXvjGdkdxR/MI8nq+UUjapydiQA/lAAaTmOBZnIiyezu1ZLSD8xZO8kfAWit6WDEDf8AAQ89mc162WNYRMfut990EtiY7n0JTdUcIIKbqjhBGccK/wDSNRtl/wAR/wCsK5NIlSilNRTlQUUkBanxAgFPVzBI74a/6vn/AEZX8Kv+8KvwqXiKvwWlCiSoqEtQLm5LhbuTHhr/AB/rmPbb8Q9EjQgSi34xIvl0l3ulNuhe6kjtjZKp0rQpcudJmBCQpQQokgKLDNI1iNsyuQogmmpnGR5shr4rMr6QBjBNWlKVplyJEvGkJUZaCkkA4gHxbYrL4DI8ubNb9l08bxNllv8AzYjQPHkEeYekZAxLpKtUskpwuxDkEs+sXDHfEOB4vCbg7opOCmrPY2rXGp4HjyKuTb1LKKWx68Dx5BEEnrx5BBABz/l5+XP7MfGKdJmELcfR9ItvL4/jB/Zp/qioJUyh2R2GC8vDojkcZ9+fVmyYqy96h8PSGGhKJS5agChKUgrWtZISkdUOwJc2YRBnp6Sk6+cV5mJ2iqrm0TEqQJstYwrQVFBIBcEKFwQR4xonfL8oiFs3zbG6RoRRM1KZkjopSorJmYSJhYAdB36N7fGNPuRaZfOmZKZSlJQl1PMwnAcPRa5yBY8IaJ5WKKlLEpTc2iUGqFhYCFqL84E4i5XuyiPT6dUmVMRLkLCpilHEqdMmgdLFiwKDFQ+l2xnzVf8Aj2NOSi/37mr3CoTea52nM1RKCgKUSg4VG/QvZwWe7QI0TNXIKmCWC7KxJPySQtVsORFhG9OlPlkzxRtOxFalCZMZZwqBwJwsl3fXGVHpKpXJUjmps9hNGMlayOdRhw9UthzZ9cQ51Len6/IKFK/r/bEWr5NTDMlp5yTjmMAnFMcYhjBPybZDUY1I5NzVKSlMyStMxaxjQtRSlSUlZSroYgWSSLQ3reUE1C5JmUk1JQpODFNmhKilODooKcLkKzAe5iJSaeKDLMmmCJaVLWUBa1FaloVLxFZDhgrUIhTqtX/8LOnRTtr+9iPS8n5uGaUKlTebSlSsJW6nCiyQpAdTAlu6Nsvk/PUEBPNHqN0lD8skrBPR1AX8HjObpqd01IlTJaiqUrFMmTJpSZRNiVh2IUAxI7XjOt5Qlb4qcAFUpWATVII5oKAAISCm51MzROatf0IcKNvX+/1CjSVNgmFAUhfUcoxG+IWOIAg7ojzXTOUTrxeYhlpPSn4ROQsowhIlpAKzMUyS4xqN1KiNVSFYQVFJF8tTg+v/ABjRC9lm3M08t/l2F1bMKgk67xY/ZqltIS7f7ax2gN6RW6nNOx/SLP7Ox/5JJ/RmxaWxWO59B03VHCCCm6o4QRnHGjSOgpY6iG7VHzMKvcxi41lSlAGK5UWSkByo7APjkNcJl8pZSFhM2WuWFB0qOBaSMneWojPY7QjgUuVdh/Hqcz7if3KqD3KqLqlKSAQxBDgjXwjLmhBwKXKuwcerzPuUj3KqD3KqLvzQg5oQcGlyrsHHq8z7lI9yqg9yqi780IOaEHApcq7Bx6vM+5SPcqoPcqou/NCDmhBwaXKuwcerzPuUj3KqD3MqLvzQg5oQcClyrsHHq8z7lI9zKjxWhyATsBi8c0I1z5DpUBmQQO0NESoUraRXYlV6l/qfc+cOXh/Gj+yT/XFO1iOxcsvZtVKmKqDOpUShLSlRXMmhsw5wySGdQvFQHs8mlOMVdCUgJJIXUHrJQtP/ANfWmYi36UacKnGjFP0QjEPiV5ZdbvQq1SWmKO9R8vWNklTpWfsnz9Is03kNMKlfjdC+PAenUMFYkpwk/gzByQL7Yh6Y5MTKORKmKmyJsufj5tUlS1fk1AKfnJaWuphnkY0WM5XaVVl/b/q/tEml0rMASkKYJxJslLkMBc62AAfdEGnUwX9v1jCRNZn1k+MVaTWpZScXoOFaUmMrpAC56KUhioEHDsfPjG/Rc6fzqZMiatBmEZH51nWdrJcnhCpRsr7PxidovSEynUudLCCcAQCsEs7OzEXsL7opOHyvKlcvCo86cm7DLlrpYqqES0F00+Sj0iqYMJJO1mA4vCmRpaaEggpAawEtIyOIDhaINVZRG0KL7SYKaYyUv9PwYxFOjGMFEmpWlKblfcYy9KzDidQcghXQR0nc32tqjVUT1LUSsuSB0mAdrXbu7oiAgEAXu5P33RIVMcHYAPFUMUIrZC5Tk1Zs1yut/B5wznzUYsIsTmxJF9xtv4wuQWIP2fAxtS7E/Ndsn7X262iSpBrwxbYWfsBixezRb18vaELfiQ8V7SDm5zcffwiw+zMg10o/O5tYI7LGIexaO59C03VHCCCm6o4QQgaI+WVcqVVoJGJIlEYSSAQvEldxkSNfCI2lqNKKRJMojCWSjHiMnnOljnMAcSrMlgBrvaLfp3QiKlACnCk9VQzD+Y3Qsl8mpxmTFzajEJoAmASwMYFhnYG2YDwJqwNaknkStRpEYtRUBwBLfEdkPY108hKEpQkMlIAA2ARsihYIIIIACCCCAAggggAIIIIACNdQvClRGYST3CNkYzEuCDkQ0Q9iUcb5Y+0qrRNMjm6VctUtJImSlqd8Vi0wBuiIq6PabPSyhSaOBZrU6xYMw/K5ZdwjrGneRlLMXjMlBUwDkqyDsM95hIfZ7SfUI8fWG0pNU0pav1KVEnUcoaL0KAfaTO6R/A9HOVYj+Lruo3c/K5u190QNN8qJtXKly1yqeUiRj5tMiWZaRzikqU4KyMw9mzMdPHICl+oR3q9Y9HIKl+pR3n1hnEQvIcHldU/bPlGlA6Q3EfCO+D2fUmXMI7z6x5//ADyk/wDzy/H1g4iDIziih1uB+MbzMBlgfe1vSO0f6DpfqJfj6x4OQFL9RL8dXbwg4iDIzhekev2HzjXKLhO0K8hHd1+z+lJcyEE8T6x4PZ9SD/YR3n1gzonIzhkpTknefCNwSA+b4b98dtHs+pPqEd59Yz/0FS/UI8fWDiIjIzh5yHZ5x6icUhSdqlF/4v7R28cgqX6hHj6wHkHSs3MS8318NsHEQZGcLX0kE8D4xYfZkn8eQR9BflHUhyBpWbmJbdvrEnRfIynkLC5UpKFB7h9eeuIc1YlQZaabqjhBEmTTdEQQouf/2Q==">
            <a:extLst>
              <a:ext uri="{FF2B5EF4-FFF2-40B4-BE49-F238E27FC236}">
                <a16:creationId xmlns:a16="http://schemas.microsoft.com/office/drawing/2014/main" id="{C3345658-3F4C-43E0-AF0C-5404B5D7FEDE}"/>
              </a:ext>
            </a:extLst>
          </p:cNvPr>
          <p:cNvSpPr>
            <a:spLocks noChangeAspect="1" noChangeArrowheads="1"/>
          </p:cNvSpPr>
          <p:nvPr/>
        </p:nvSpPr>
        <p:spPr bwMode="auto">
          <a:xfrm>
            <a:off x="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nl-NL" altLang="nl-NL" sz="1800">
              <a:solidFill>
                <a:schemeClr val="tx1"/>
              </a:solidFill>
            </a:endParaRPr>
          </a:p>
        </p:txBody>
      </p:sp>
      <p:pic>
        <p:nvPicPr>
          <p:cNvPr id="19461" name="Afbeelding 2">
            <a:extLst>
              <a:ext uri="{FF2B5EF4-FFF2-40B4-BE49-F238E27FC236}">
                <a16:creationId xmlns:a16="http://schemas.microsoft.com/office/drawing/2014/main" id="{56843E3D-6EAD-4F9B-9788-96CEF35862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0363" y="1495425"/>
            <a:ext cx="17335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el 3">
            <a:extLst>
              <a:ext uri="{FF2B5EF4-FFF2-40B4-BE49-F238E27FC236}">
                <a16:creationId xmlns:a16="http://schemas.microsoft.com/office/drawing/2014/main" id="{472C252B-DE2B-4E37-BEAB-B78624AB38F0}"/>
              </a:ext>
            </a:extLst>
          </p:cNvPr>
          <p:cNvGraphicFramePr>
            <a:graphicFrameLocks noGrp="1"/>
          </p:cNvGraphicFramePr>
          <p:nvPr>
            <p:extLst>
              <p:ext uri="{D42A27DB-BD31-4B8C-83A1-F6EECF244321}">
                <p14:modId xmlns:p14="http://schemas.microsoft.com/office/powerpoint/2010/main" val="444826643"/>
              </p:ext>
            </p:extLst>
          </p:nvPr>
        </p:nvGraphicFramePr>
        <p:xfrm>
          <a:off x="290513" y="3068638"/>
          <a:ext cx="7659686" cy="2989262"/>
        </p:xfrm>
        <a:graphic>
          <a:graphicData uri="http://schemas.openxmlformats.org/drawingml/2006/table">
            <a:tbl>
              <a:tblPr/>
              <a:tblGrid>
                <a:gridCol w="1056026">
                  <a:extLst>
                    <a:ext uri="{9D8B030D-6E8A-4147-A177-3AD203B41FA5}">
                      <a16:colId xmlns:a16="http://schemas.microsoft.com/office/drawing/2014/main" val="20000"/>
                    </a:ext>
                  </a:extLst>
                </a:gridCol>
                <a:gridCol w="3301830">
                  <a:extLst>
                    <a:ext uri="{9D8B030D-6E8A-4147-A177-3AD203B41FA5}">
                      <a16:colId xmlns:a16="http://schemas.microsoft.com/office/drawing/2014/main" val="20001"/>
                    </a:ext>
                  </a:extLst>
                </a:gridCol>
                <a:gridCol w="3301830">
                  <a:extLst>
                    <a:ext uri="{9D8B030D-6E8A-4147-A177-3AD203B41FA5}">
                      <a16:colId xmlns:a16="http://schemas.microsoft.com/office/drawing/2014/main" val="20002"/>
                    </a:ext>
                  </a:extLst>
                </a:gridCol>
              </a:tblGrid>
              <a:tr h="459886">
                <a:tc>
                  <a:txBody>
                    <a:bodyPr/>
                    <a:lstStyle/>
                    <a:p>
                      <a:r>
                        <a:rPr lang="nl-NL" sz="1400" b="1" dirty="0">
                          <a:solidFill>
                            <a:srgbClr val="0070C0"/>
                          </a:solidFill>
                        </a:rPr>
                        <a:t>Thema 1</a:t>
                      </a:r>
                      <a:r>
                        <a:rPr lang="nl-NL" sz="1400" dirty="0">
                          <a:solidFill>
                            <a:srgbClr val="0070C0"/>
                          </a:solidFill>
                        </a:rPr>
                        <a:t> </a:t>
                      </a:r>
                    </a:p>
                  </a:txBody>
                  <a:tcPr marL="0" marR="0" marT="0" marB="0" anchor="ctr">
                    <a:lnL>
                      <a:noFill/>
                    </a:lnL>
                    <a:lnR>
                      <a:noFill/>
                    </a:lnR>
                    <a:lnT>
                      <a:noFill/>
                    </a:lnT>
                    <a:lnB>
                      <a:noFill/>
                    </a:lnB>
                  </a:tcPr>
                </a:tc>
                <a:tc>
                  <a:txBody>
                    <a:bodyPr/>
                    <a:lstStyle/>
                    <a:p>
                      <a:r>
                        <a:rPr lang="nl-NL" sz="1400" dirty="0">
                          <a:solidFill>
                            <a:srgbClr val="0070C0"/>
                          </a:solidFill>
                        </a:rPr>
                        <a:t>Tijdvak 1: Tijd van jagers en boeren </a:t>
                      </a:r>
                    </a:p>
                  </a:txBody>
                  <a:tcPr marL="0" marR="0" marT="0" marB="0" anchor="ctr">
                    <a:lnL>
                      <a:noFill/>
                    </a:lnL>
                    <a:lnR>
                      <a:noFill/>
                    </a:lnR>
                    <a:lnT>
                      <a:noFill/>
                    </a:lnT>
                    <a:lnB>
                      <a:noFill/>
                    </a:lnB>
                  </a:tcPr>
                </a:tc>
                <a:tc>
                  <a:txBody>
                    <a:bodyPr/>
                    <a:lstStyle/>
                    <a:p>
                      <a:r>
                        <a:rPr lang="nl-NL" sz="1400" dirty="0">
                          <a:solidFill>
                            <a:srgbClr val="0070C0"/>
                          </a:solidFill>
                        </a:rPr>
                        <a:t>Tijdvak 2: Tijd van Grieken en Romeinen </a:t>
                      </a:r>
                    </a:p>
                  </a:txBody>
                  <a:tcPr marL="0" marR="0" marT="0" marB="0" anchor="ctr">
                    <a:lnL>
                      <a:noFill/>
                    </a:lnL>
                    <a:lnR>
                      <a:noFill/>
                    </a:lnR>
                    <a:lnT>
                      <a:noFill/>
                    </a:lnT>
                    <a:lnB>
                      <a:noFill/>
                    </a:lnB>
                  </a:tcPr>
                </a:tc>
                <a:extLst>
                  <a:ext uri="{0D108BD9-81ED-4DB2-BD59-A6C34878D82A}">
                    <a16:rowId xmlns:a16="http://schemas.microsoft.com/office/drawing/2014/main" val="10000"/>
                  </a:ext>
                </a:extLst>
              </a:tr>
              <a:tr h="459886">
                <a:tc>
                  <a:txBody>
                    <a:bodyPr/>
                    <a:lstStyle/>
                    <a:p>
                      <a:r>
                        <a:rPr lang="nl-NL" sz="1400" b="1" dirty="0">
                          <a:solidFill>
                            <a:srgbClr val="0070C0"/>
                          </a:solidFill>
                        </a:rPr>
                        <a:t>Thema 2</a:t>
                      </a:r>
                      <a:r>
                        <a:rPr lang="nl-NL" sz="1400" dirty="0">
                          <a:solidFill>
                            <a:srgbClr val="0070C0"/>
                          </a:solidFill>
                        </a:rPr>
                        <a:t> </a:t>
                      </a:r>
                      <a:endParaRPr lang="nl-NL" sz="1400">
                        <a:solidFill>
                          <a:srgbClr val="0070C0"/>
                        </a:solidFill>
                      </a:endParaRPr>
                    </a:p>
                  </a:txBody>
                  <a:tcPr marL="0" marR="0" marT="0" marB="0" anchor="ctr">
                    <a:lnL>
                      <a:noFill/>
                    </a:lnL>
                    <a:lnR>
                      <a:noFill/>
                    </a:lnR>
                    <a:lnT>
                      <a:noFill/>
                    </a:lnT>
                    <a:lnB>
                      <a:noFill/>
                    </a:lnB>
                  </a:tcPr>
                </a:tc>
                <a:tc>
                  <a:txBody>
                    <a:bodyPr/>
                    <a:lstStyle/>
                    <a:p>
                      <a:r>
                        <a:rPr lang="nl-NL" sz="1400" dirty="0">
                          <a:solidFill>
                            <a:srgbClr val="0070C0"/>
                          </a:solidFill>
                        </a:rPr>
                        <a:t>Tijdvak 3: Tijd van monniken en ridders </a:t>
                      </a:r>
                    </a:p>
                  </a:txBody>
                  <a:tcPr marL="0" marR="0" marT="0" marB="0" anchor="ctr">
                    <a:lnL>
                      <a:noFill/>
                    </a:lnL>
                    <a:lnR>
                      <a:noFill/>
                    </a:lnR>
                    <a:lnT>
                      <a:noFill/>
                    </a:lnT>
                    <a:lnB>
                      <a:noFill/>
                    </a:lnB>
                  </a:tcPr>
                </a:tc>
                <a:tc>
                  <a:txBody>
                    <a:bodyPr/>
                    <a:lstStyle/>
                    <a:p>
                      <a:r>
                        <a:rPr lang="nl-NL" sz="1400" dirty="0">
                          <a:solidFill>
                            <a:srgbClr val="0070C0"/>
                          </a:solidFill>
                        </a:rPr>
                        <a:t>Tijdvak 4: Tijd van steden en staten </a:t>
                      </a:r>
                    </a:p>
                  </a:txBody>
                  <a:tcPr marL="0" marR="0" marT="0" marB="0" anchor="ctr">
                    <a:lnL>
                      <a:noFill/>
                    </a:lnL>
                    <a:lnR>
                      <a:noFill/>
                    </a:lnR>
                    <a:lnT>
                      <a:noFill/>
                    </a:lnT>
                    <a:lnB>
                      <a:noFill/>
                    </a:lnB>
                  </a:tcPr>
                </a:tc>
                <a:extLst>
                  <a:ext uri="{0D108BD9-81ED-4DB2-BD59-A6C34878D82A}">
                    <a16:rowId xmlns:a16="http://schemas.microsoft.com/office/drawing/2014/main" val="10001"/>
                  </a:ext>
                </a:extLst>
              </a:tr>
              <a:tr h="689830">
                <a:tc>
                  <a:txBody>
                    <a:bodyPr/>
                    <a:lstStyle/>
                    <a:p>
                      <a:r>
                        <a:rPr lang="nl-NL" sz="1400" b="1" dirty="0">
                          <a:solidFill>
                            <a:srgbClr val="0070C0"/>
                          </a:solidFill>
                        </a:rPr>
                        <a:t>Thema 3</a:t>
                      </a:r>
                      <a:r>
                        <a:rPr lang="nl-NL" sz="1400" dirty="0">
                          <a:solidFill>
                            <a:srgbClr val="0070C0"/>
                          </a:solidFill>
                        </a:rPr>
                        <a:t> </a:t>
                      </a:r>
                      <a:endParaRPr lang="nl-NL" sz="1400">
                        <a:solidFill>
                          <a:srgbClr val="0070C0"/>
                        </a:solidFill>
                      </a:endParaRPr>
                    </a:p>
                  </a:txBody>
                  <a:tcPr marL="0" marR="0" marT="0" marB="0" anchor="ctr">
                    <a:lnL>
                      <a:noFill/>
                    </a:lnL>
                    <a:lnR>
                      <a:noFill/>
                    </a:lnR>
                    <a:lnT>
                      <a:noFill/>
                    </a:lnT>
                    <a:lnB>
                      <a:noFill/>
                    </a:lnB>
                  </a:tcPr>
                </a:tc>
                <a:tc>
                  <a:txBody>
                    <a:bodyPr/>
                    <a:lstStyle/>
                    <a:p>
                      <a:endParaRPr lang="nl-NL" sz="1400" dirty="0">
                        <a:solidFill>
                          <a:srgbClr val="0070C0"/>
                        </a:solidFill>
                      </a:endParaRPr>
                    </a:p>
                    <a:p>
                      <a:r>
                        <a:rPr lang="nl-NL" sz="1400" dirty="0">
                          <a:solidFill>
                            <a:srgbClr val="0070C0"/>
                          </a:solidFill>
                        </a:rPr>
                        <a:t>Tijdvak 5: Tijd van ontdekkers en hervormers </a:t>
                      </a:r>
                    </a:p>
                  </a:txBody>
                  <a:tcPr marL="0" marR="0" marT="0" marB="0" anchor="ctr">
                    <a:lnL>
                      <a:noFill/>
                    </a:lnL>
                    <a:lnR>
                      <a:noFill/>
                    </a:lnR>
                    <a:lnT>
                      <a:noFill/>
                    </a:lnT>
                    <a:lnB>
                      <a:noFill/>
                    </a:lnB>
                  </a:tcPr>
                </a:tc>
                <a:tc>
                  <a:txBody>
                    <a:bodyPr/>
                    <a:lstStyle/>
                    <a:p>
                      <a:r>
                        <a:rPr lang="nl-NL" sz="1400" dirty="0">
                          <a:solidFill>
                            <a:srgbClr val="0070C0"/>
                          </a:solidFill>
                        </a:rPr>
                        <a:t>Tijdvak 6: Tijd van regenten en vorsten </a:t>
                      </a:r>
                    </a:p>
                  </a:txBody>
                  <a:tcPr marL="0" marR="0" marT="0" marB="0" anchor="ctr">
                    <a:lnL>
                      <a:noFill/>
                    </a:lnL>
                    <a:lnR>
                      <a:noFill/>
                    </a:lnR>
                    <a:lnT>
                      <a:noFill/>
                    </a:lnT>
                    <a:lnB>
                      <a:noFill/>
                    </a:lnB>
                  </a:tcPr>
                </a:tc>
                <a:extLst>
                  <a:ext uri="{0D108BD9-81ED-4DB2-BD59-A6C34878D82A}">
                    <a16:rowId xmlns:a16="http://schemas.microsoft.com/office/drawing/2014/main" val="10002"/>
                  </a:ext>
                </a:extLst>
              </a:tr>
              <a:tr h="689830">
                <a:tc>
                  <a:txBody>
                    <a:bodyPr/>
                    <a:lstStyle/>
                    <a:p>
                      <a:r>
                        <a:rPr lang="nl-NL" sz="1400" b="1" dirty="0">
                          <a:solidFill>
                            <a:srgbClr val="0070C0"/>
                          </a:solidFill>
                        </a:rPr>
                        <a:t>Thema 4</a:t>
                      </a:r>
                      <a:r>
                        <a:rPr lang="nl-NL" sz="1400" dirty="0">
                          <a:solidFill>
                            <a:srgbClr val="0070C0"/>
                          </a:solidFill>
                        </a:rPr>
                        <a:t> </a:t>
                      </a:r>
                      <a:endParaRPr lang="nl-NL" sz="1400">
                        <a:solidFill>
                          <a:srgbClr val="0070C0"/>
                        </a:solidFill>
                      </a:endParaRPr>
                    </a:p>
                  </a:txBody>
                  <a:tcPr marL="0" marR="0" marT="0" marB="0" anchor="ctr">
                    <a:lnL>
                      <a:noFill/>
                    </a:lnL>
                    <a:lnR>
                      <a:noFill/>
                    </a:lnR>
                    <a:lnT>
                      <a:noFill/>
                    </a:lnT>
                    <a:lnB>
                      <a:noFill/>
                    </a:lnB>
                  </a:tcPr>
                </a:tc>
                <a:tc>
                  <a:txBody>
                    <a:bodyPr/>
                    <a:lstStyle/>
                    <a:p>
                      <a:r>
                        <a:rPr lang="nl-NL" sz="1400" dirty="0">
                          <a:solidFill>
                            <a:srgbClr val="0070C0"/>
                          </a:solidFill>
                        </a:rPr>
                        <a:t>Tijdvak 7: Tijd van pruiken en revoluties </a:t>
                      </a:r>
                    </a:p>
                  </a:txBody>
                  <a:tcPr marL="0" marR="0" marT="0" marB="0" anchor="ctr">
                    <a:lnL>
                      <a:noFill/>
                    </a:lnL>
                    <a:lnR>
                      <a:noFill/>
                    </a:lnR>
                    <a:lnT>
                      <a:noFill/>
                    </a:lnT>
                    <a:lnB>
                      <a:noFill/>
                    </a:lnB>
                  </a:tcPr>
                </a:tc>
                <a:tc>
                  <a:txBody>
                    <a:bodyPr/>
                    <a:lstStyle/>
                    <a:p>
                      <a:endParaRPr lang="nl-NL" sz="1400" dirty="0">
                        <a:solidFill>
                          <a:srgbClr val="0070C0"/>
                        </a:solidFill>
                      </a:endParaRPr>
                    </a:p>
                    <a:p>
                      <a:r>
                        <a:rPr lang="nl-NL" sz="1400" dirty="0">
                          <a:solidFill>
                            <a:srgbClr val="0070C0"/>
                          </a:solidFill>
                        </a:rPr>
                        <a:t>Tijdvak 8: Tijd van burgers en stoommachines </a:t>
                      </a:r>
                    </a:p>
                  </a:txBody>
                  <a:tcPr marL="0" marR="0" marT="0" marB="0" anchor="ctr">
                    <a:lnL>
                      <a:noFill/>
                    </a:lnL>
                    <a:lnR>
                      <a:noFill/>
                    </a:lnR>
                    <a:lnT>
                      <a:noFill/>
                    </a:lnT>
                    <a:lnB>
                      <a:noFill/>
                    </a:lnB>
                  </a:tcPr>
                </a:tc>
                <a:extLst>
                  <a:ext uri="{0D108BD9-81ED-4DB2-BD59-A6C34878D82A}">
                    <a16:rowId xmlns:a16="http://schemas.microsoft.com/office/drawing/2014/main" val="10003"/>
                  </a:ext>
                </a:extLst>
              </a:tr>
              <a:tr h="689830">
                <a:tc>
                  <a:txBody>
                    <a:bodyPr/>
                    <a:lstStyle/>
                    <a:p>
                      <a:r>
                        <a:rPr lang="nl-NL" sz="1400" b="1" dirty="0">
                          <a:solidFill>
                            <a:srgbClr val="0070C0"/>
                          </a:solidFill>
                        </a:rPr>
                        <a:t>Thema 5</a:t>
                      </a:r>
                      <a:r>
                        <a:rPr lang="nl-NL" sz="1400" dirty="0">
                          <a:solidFill>
                            <a:srgbClr val="0070C0"/>
                          </a:solidFill>
                        </a:rPr>
                        <a:t> </a:t>
                      </a:r>
                    </a:p>
                  </a:txBody>
                  <a:tcPr marL="0" marR="0" marT="0" marB="0" anchor="ctr">
                    <a:lnL>
                      <a:noFill/>
                    </a:lnL>
                    <a:lnR>
                      <a:noFill/>
                    </a:lnR>
                    <a:lnT>
                      <a:noFill/>
                    </a:lnT>
                    <a:lnB>
                      <a:noFill/>
                    </a:lnB>
                  </a:tcPr>
                </a:tc>
                <a:tc>
                  <a:txBody>
                    <a:bodyPr/>
                    <a:lstStyle/>
                    <a:p>
                      <a:endParaRPr lang="nl-NL" sz="1400" dirty="0">
                        <a:solidFill>
                          <a:srgbClr val="0070C0"/>
                        </a:solidFill>
                      </a:endParaRPr>
                    </a:p>
                    <a:p>
                      <a:r>
                        <a:rPr lang="nl-NL" sz="1400" dirty="0">
                          <a:solidFill>
                            <a:srgbClr val="0070C0"/>
                          </a:solidFill>
                        </a:rPr>
                        <a:t>Tijdvak 9: Tijd van wereldoorlogen </a:t>
                      </a:r>
                    </a:p>
                    <a:p>
                      <a:r>
                        <a:rPr lang="nl-NL" sz="1400" dirty="0">
                          <a:solidFill>
                            <a:srgbClr val="0070C0"/>
                          </a:solidFill>
                        </a:rPr>
                        <a:t>en Holocaust </a:t>
                      </a:r>
                    </a:p>
                  </a:txBody>
                  <a:tcPr marL="0" marR="0" marT="0" marB="0" anchor="ctr">
                    <a:lnL>
                      <a:noFill/>
                    </a:lnL>
                    <a:lnR>
                      <a:noFill/>
                    </a:lnR>
                    <a:lnT>
                      <a:noFill/>
                    </a:lnT>
                    <a:lnB>
                      <a:noFill/>
                    </a:lnB>
                  </a:tcPr>
                </a:tc>
                <a:tc>
                  <a:txBody>
                    <a:bodyPr/>
                    <a:lstStyle/>
                    <a:p>
                      <a:r>
                        <a:rPr lang="nl-NL" sz="1400" dirty="0">
                          <a:solidFill>
                            <a:srgbClr val="0070C0"/>
                          </a:solidFill>
                        </a:rPr>
                        <a:t>Tijdvak 10: Tijd van televisie en computer </a:t>
                      </a:r>
                    </a:p>
                  </a:txBody>
                  <a:tcPr marL="0" marR="0" marT="0" marB="0" anchor="ctr">
                    <a:lnL>
                      <a:noFill/>
                    </a:lnL>
                    <a:lnR>
                      <a:noFill/>
                    </a:lnR>
                    <a:lnT>
                      <a:noFill/>
                    </a:lnT>
                    <a:lnB>
                      <a:noFill/>
                    </a:lnB>
                  </a:tcPr>
                </a:tc>
                <a:extLst>
                  <a:ext uri="{0D108BD9-81ED-4DB2-BD59-A6C34878D82A}">
                    <a16:rowId xmlns:a16="http://schemas.microsoft.com/office/drawing/2014/main" val="10004"/>
                  </a:ext>
                </a:extLst>
              </a:tr>
            </a:tbl>
          </a:graphicData>
        </a:graphic>
      </p:graphicFrame>
      <p:pic>
        <p:nvPicPr>
          <p:cNvPr id="19478" name="Picture 9" descr="http://www.educatheek.nl/phpshop/shop_image/product2011/images/Augustus%202012/argus%20geschiedenis.JPG">
            <a:extLst>
              <a:ext uri="{FF2B5EF4-FFF2-40B4-BE49-F238E27FC236}">
                <a16:creationId xmlns:a16="http://schemas.microsoft.com/office/drawing/2014/main" id="{74690213-0A4B-479D-A0FB-F34932AFA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913" y="4076700"/>
            <a:ext cx="145415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olfvorm">
  <a:themeElements>
    <a:clrScheme name="Golfv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Golfv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olfv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8F5F940C80BF48B2514E1CDCBFEC26" ma:contentTypeVersion="16" ma:contentTypeDescription="Een nieuw document maken." ma:contentTypeScope="" ma:versionID="8e8afe0e987bb36b094effa5393a13d5">
  <xsd:schema xmlns:xsd="http://www.w3.org/2001/XMLSchema" xmlns:xs="http://www.w3.org/2001/XMLSchema" xmlns:p="http://schemas.microsoft.com/office/2006/metadata/properties" xmlns:ns2="49a37b2f-8a93-43a9-91cf-cf31285c378b" xmlns:ns3="e615edea-3273-4512-98ee-cfa603bfce81" targetNamespace="http://schemas.microsoft.com/office/2006/metadata/properties" ma:root="true" ma:fieldsID="c64cf1e3beb6c4290ac7da930b1f514c" ns2:_="" ns3:_="">
    <xsd:import namespace="49a37b2f-8a93-43a9-91cf-cf31285c378b"/>
    <xsd:import namespace="e615edea-3273-4512-98ee-cfa603bfce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a37b2f-8a93-43a9-91cf-cf31285c37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bf377590-8208-41ed-885d-18958d5f130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615edea-3273-4512-98ee-cfa603bfce81"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c8ce46ff-5160-4e70-bac6-cb149b0e248d}" ma:internalName="TaxCatchAll" ma:showField="CatchAllData" ma:web="e615edea-3273-4512-98ee-cfa603bfce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a37b2f-8a93-43a9-91cf-cf31285c378b">
      <Terms xmlns="http://schemas.microsoft.com/office/infopath/2007/PartnerControls"/>
    </lcf76f155ced4ddcb4097134ff3c332f>
    <TaxCatchAll xmlns="e615edea-3273-4512-98ee-cfa603bfce81" xsi:nil="true"/>
  </documentManagement>
</p:properties>
</file>

<file path=customXml/itemProps1.xml><?xml version="1.0" encoding="utf-8"?>
<ds:datastoreItem xmlns:ds="http://schemas.openxmlformats.org/officeDocument/2006/customXml" ds:itemID="{0A011B20-2198-45C4-86CA-EBD906CCB4EC}">
  <ds:schemaRefs>
    <ds:schemaRef ds:uri="http://schemas.microsoft.com/sharepoint/v3/contenttype/forms"/>
  </ds:schemaRefs>
</ds:datastoreItem>
</file>

<file path=customXml/itemProps2.xml><?xml version="1.0" encoding="utf-8"?>
<ds:datastoreItem xmlns:ds="http://schemas.openxmlformats.org/officeDocument/2006/customXml" ds:itemID="{257F1E74-6E2E-4444-8158-2CDFF45222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a37b2f-8a93-43a9-91cf-cf31285c378b"/>
    <ds:schemaRef ds:uri="e615edea-3273-4512-98ee-cfa603bfce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84FFCD-395D-48F1-95FB-E93282512359}">
  <ds:schemaRefs>
    <ds:schemaRef ds:uri="e615edea-3273-4512-98ee-cfa603bfce81"/>
    <ds:schemaRef ds:uri="http://purl.org/dc/terms/"/>
    <ds:schemaRef ds:uri="http://schemas.microsoft.com/office/2006/documentManagement/type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purl.org/dc/elements/1.1/"/>
    <ds:schemaRef ds:uri="49a37b2f-8a93-43a9-91cf-cf31285c378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Waveform</Template>
  <TotalTime>855</TotalTime>
  <Words>910</Words>
  <Application>Microsoft Office PowerPoint</Application>
  <PresentationFormat>Diavoorstelling (4:3)</PresentationFormat>
  <Paragraphs>216</Paragraphs>
  <Slides>19</Slides>
  <Notes>2</Notes>
  <HiddenSlides>0</HiddenSlides>
  <MMClips>0</MMClips>
  <ScaleCrop>false</ScaleCrop>
  <HeadingPairs>
    <vt:vector size="4" baseType="variant">
      <vt:variant>
        <vt:lpstr>Thema</vt:lpstr>
      </vt:variant>
      <vt:variant>
        <vt:i4>2</vt:i4>
      </vt:variant>
      <vt:variant>
        <vt:lpstr>Diatitels</vt:lpstr>
      </vt:variant>
      <vt:variant>
        <vt:i4>19</vt:i4>
      </vt:variant>
    </vt:vector>
  </HeadingPairs>
  <TitlesOfParts>
    <vt:vector size="21" baseType="lpstr">
      <vt:lpstr>Golfvorm</vt:lpstr>
      <vt:lpstr>Kantoorthema</vt:lpstr>
      <vt:lpstr>Informatieavond groep 5</vt:lpstr>
      <vt:lpstr> Wie zijn wij? </vt:lpstr>
      <vt:lpstr>Manier van werken</vt:lpstr>
      <vt:lpstr>De vakken in groep 5:</vt:lpstr>
      <vt:lpstr>De vakken in groep 5:</vt:lpstr>
      <vt:lpstr>De vakken in groep 5:</vt:lpstr>
      <vt:lpstr>De vakken in groep 5:</vt:lpstr>
      <vt:lpstr>De vakken in groep 5:</vt:lpstr>
      <vt:lpstr>De vakken in groep 5:</vt:lpstr>
      <vt:lpstr>De vakken in groep 5:</vt:lpstr>
      <vt:lpstr>De vakken in groep 5:</vt:lpstr>
      <vt:lpstr>De vakken in groep 5:</vt:lpstr>
      <vt:lpstr>Snappet</vt:lpstr>
      <vt:lpstr>PowerPoint-presentatie</vt:lpstr>
      <vt:lpstr>Huiswerk</vt:lpstr>
      <vt:lpstr>Toetsen</vt:lpstr>
      <vt:lpstr>Boekbespreking en spreekbeurt</vt:lpstr>
      <vt:lpstr>Contact met ouders</vt:lpstr>
      <vt:lpstr>Gelegenheid tot…..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Informatieavond groep 5</dc:title>
  <dc:creator>Windows User</dc:creator>
  <cp:lastModifiedBy>Maranda van Duyn-Hoek</cp:lastModifiedBy>
  <cp:revision>291</cp:revision>
  <cp:lastPrinted>2017-08-31T14:05:33Z</cp:lastPrinted>
  <dcterms:created xsi:type="dcterms:W3CDTF">2011-08-25T08:48:06Z</dcterms:created>
  <dcterms:modified xsi:type="dcterms:W3CDTF">2022-09-06T13:18:06Z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0x010100548F5F940C80BF48B2514E1CDCBFEC26</vt:lpwstr>
  </property>
  <property fmtid="{D5CDD505-2E9C-101B-9397-08002B2CF9AE}" pid="3" name="MediaServiceImageTags">
    <vt:lpwstr/>
  </property>
</Properties>
</file>