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5" r:id="rId4"/>
    <p:sldMasterId id="2147483707" r:id="rId5"/>
    <p:sldMasterId id="2147483722" r:id="rId6"/>
  </p:sldMasterIdLst>
  <p:notesMasterIdLst>
    <p:notesMasterId r:id="rId27"/>
  </p:notesMasterIdLst>
  <p:sldIdLst>
    <p:sldId id="256" r:id="rId7"/>
    <p:sldId id="258" r:id="rId8"/>
    <p:sldId id="350" r:id="rId9"/>
    <p:sldId id="330" r:id="rId10"/>
    <p:sldId id="351" r:id="rId11"/>
    <p:sldId id="347" r:id="rId12"/>
    <p:sldId id="352" r:id="rId13"/>
    <p:sldId id="353" r:id="rId14"/>
    <p:sldId id="354" r:id="rId15"/>
    <p:sldId id="355" r:id="rId16"/>
    <p:sldId id="356" r:id="rId17"/>
    <p:sldId id="401" r:id="rId18"/>
    <p:sldId id="318" r:id="rId19"/>
    <p:sldId id="399" r:id="rId20"/>
    <p:sldId id="396" r:id="rId21"/>
    <p:sldId id="398" r:id="rId22"/>
    <p:sldId id="297" r:id="rId23"/>
    <p:sldId id="400" r:id="rId24"/>
    <p:sldId id="404" r:id="rId25"/>
    <p:sldId id="403" r:id="rId26"/>
  </p:sldIdLst>
  <p:sldSz cx="9144000" cy="5143500" type="screen16x9"/>
  <p:notesSz cx="6858000" cy="9144000"/>
  <p:defaultTex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229"/>
    <p:restoredTop sz="94607"/>
  </p:normalViewPr>
  <p:slideViewPr>
    <p:cSldViewPr snapToGrid="0" snapToObjects="1">
      <p:cViewPr varScale="1">
        <p:scale>
          <a:sx n="80" d="100"/>
          <a:sy n="80" d="100"/>
        </p:scale>
        <p:origin x="58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van Leuveren" userId="30c36e3d-b7e5-4ce9-89cb-af3ae2f34462" providerId="ADAL" clId="{ADF10793-9CB2-44B5-8B30-48D8D54D2341}"/>
    <pc:docChg chg="custSel modSld">
      <pc:chgData name="Jennifer van Leuveren" userId="30c36e3d-b7e5-4ce9-89cb-af3ae2f34462" providerId="ADAL" clId="{ADF10793-9CB2-44B5-8B30-48D8D54D2341}" dt="2024-11-14T14:11:32.249" v="0" actId="27636"/>
      <pc:docMkLst>
        <pc:docMk/>
      </pc:docMkLst>
      <pc:sldChg chg="modSp mod">
        <pc:chgData name="Jennifer van Leuveren" userId="30c36e3d-b7e5-4ce9-89cb-af3ae2f34462" providerId="ADAL" clId="{ADF10793-9CB2-44B5-8B30-48D8D54D2341}" dt="2024-11-14T14:11:32.249" v="0" actId="27636"/>
        <pc:sldMkLst>
          <pc:docMk/>
          <pc:sldMk cId="762775242" sldId="318"/>
        </pc:sldMkLst>
        <pc:spChg chg="mod">
          <ac:chgData name="Jennifer van Leuveren" userId="30c36e3d-b7e5-4ce9-89cb-af3ae2f34462" providerId="ADAL" clId="{ADF10793-9CB2-44B5-8B30-48D8D54D2341}" dt="2024-11-14T14:11:32.249" v="0" actId="27636"/>
          <ac:spMkLst>
            <pc:docMk/>
            <pc:sldMk cId="762775242" sldId="318"/>
            <ac:spMk id="8"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5590D1-0C43-4442-9B03-99B90C804D5A}" type="doc">
      <dgm:prSet loTypeId="urn:microsoft.com/office/officeart/2005/8/layout/gear1" loCatId="" qsTypeId="urn:microsoft.com/office/officeart/2005/8/quickstyle/simple1" qsCatId="simple" csTypeId="urn:microsoft.com/office/officeart/2005/8/colors/accent4_2" csCatId="accent4" phldr="1"/>
      <dgm:spPr/>
    </dgm:pt>
    <dgm:pt modelId="{17512D98-E199-7440-A4AC-CD23D9688C47}">
      <dgm:prSet phldrT="[Tekst]"/>
      <dgm:spPr>
        <a:solidFill>
          <a:srgbClr val="00B050"/>
        </a:solidFill>
      </dgm:spPr>
      <dgm:t>
        <a:bodyPr/>
        <a:lstStyle/>
        <a:p>
          <a:r>
            <a:rPr lang="nl-NL" dirty="0">
              <a:solidFill>
                <a:schemeClr val="accent6">
                  <a:lumMod val="50000"/>
                </a:schemeClr>
              </a:solidFill>
              <a:latin typeface="Calibri" panose="020F0502020204030204" pitchFamily="34" charset="0"/>
              <a:cs typeface="Calibri" panose="020F0502020204030204" pitchFamily="34" charset="0"/>
            </a:rPr>
            <a:t>Tier 1</a:t>
          </a:r>
        </a:p>
      </dgm:t>
    </dgm:pt>
    <dgm:pt modelId="{BDC685E2-BEB9-C541-8ABB-B4BD8C66B4FC}" type="parTrans" cxnId="{3D188D53-805A-F148-A219-239EE4413867}">
      <dgm:prSet/>
      <dgm:spPr/>
      <dgm:t>
        <a:bodyPr/>
        <a:lstStyle/>
        <a:p>
          <a:endParaRPr lang="nl-NL"/>
        </a:p>
      </dgm:t>
    </dgm:pt>
    <dgm:pt modelId="{77F4A653-1AD8-E749-8ADF-42DBEC0B663F}" type="sibTrans" cxnId="{3D188D53-805A-F148-A219-239EE4413867}">
      <dgm:prSet/>
      <dgm:spPr>
        <a:solidFill>
          <a:srgbClr val="00B050"/>
        </a:solidFill>
      </dgm:spPr>
      <dgm:t>
        <a:bodyPr/>
        <a:lstStyle/>
        <a:p>
          <a:endParaRPr lang="nl-NL"/>
        </a:p>
      </dgm:t>
    </dgm:pt>
    <dgm:pt modelId="{963D9675-2727-6542-BE29-1EA101F15DB5}">
      <dgm:prSet phldrT="[Tekst]" custT="1"/>
      <dgm:spPr>
        <a:solidFill>
          <a:srgbClr val="FFEF00"/>
        </a:solidFill>
      </dgm:spPr>
      <dgm:t>
        <a:bodyPr/>
        <a:lstStyle/>
        <a:p>
          <a:r>
            <a:rPr lang="nl-NL" sz="3200" dirty="0">
              <a:solidFill>
                <a:schemeClr val="accent6">
                  <a:lumMod val="50000"/>
                </a:schemeClr>
              </a:solidFill>
              <a:latin typeface="Calibri" panose="020F0502020204030204" pitchFamily="34" charset="0"/>
              <a:cs typeface="Calibri" panose="020F0502020204030204" pitchFamily="34" charset="0"/>
            </a:rPr>
            <a:t>Tier 2</a:t>
          </a:r>
        </a:p>
      </dgm:t>
    </dgm:pt>
    <dgm:pt modelId="{4E5BE892-86F1-C94C-B302-CBB093CE8BEA}" type="parTrans" cxnId="{0BF1445F-5C66-6340-B3BD-3C0FC2A91306}">
      <dgm:prSet/>
      <dgm:spPr/>
      <dgm:t>
        <a:bodyPr/>
        <a:lstStyle/>
        <a:p>
          <a:endParaRPr lang="nl-NL"/>
        </a:p>
      </dgm:t>
    </dgm:pt>
    <dgm:pt modelId="{4A34AE65-564C-BB44-BB6F-478B67CBB3AA}" type="sibTrans" cxnId="{0BF1445F-5C66-6340-B3BD-3C0FC2A91306}">
      <dgm:prSet/>
      <dgm:spPr>
        <a:solidFill>
          <a:srgbClr val="FFEF00"/>
        </a:solidFill>
      </dgm:spPr>
      <dgm:t>
        <a:bodyPr/>
        <a:lstStyle/>
        <a:p>
          <a:endParaRPr lang="nl-NL"/>
        </a:p>
      </dgm:t>
    </dgm:pt>
    <dgm:pt modelId="{6D9DCB60-939B-7E40-9F52-18BC387876BE}">
      <dgm:prSet phldrT="[Tekst]" custT="1"/>
      <dgm:spPr>
        <a:solidFill>
          <a:srgbClr val="FF0000"/>
        </a:solidFill>
      </dgm:spPr>
      <dgm:t>
        <a:bodyPr/>
        <a:lstStyle/>
        <a:p>
          <a:r>
            <a:rPr lang="nl-NL" sz="2400" dirty="0">
              <a:solidFill>
                <a:schemeClr val="accent6">
                  <a:lumMod val="50000"/>
                </a:schemeClr>
              </a:solidFill>
              <a:latin typeface="Calibri" panose="020F0502020204030204" pitchFamily="34" charset="0"/>
              <a:cs typeface="Calibri" panose="020F0502020204030204" pitchFamily="34" charset="0"/>
            </a:rPr>
            <a:t>Tier 3</a:t>
          </a:r>
        </a:p>
      </dgm:t>
    </dgm:pt>
    <dgm:pt modelId="{0BDAC4AA-796B-C246-9532-956DE543E119}" type="parTrans" cxnId="{BD9805E6-F7D6-CA41-82E3-3CA040B8B2F1}">
      <dgm:prSet/>
      <dgm:spPr/>
      <dgm:t>
        <a:bodyPr/>
        <a:lstStyle/>
        <a:p>
          <a:endParaRPr lang="nl-NL"/>
        </a:p>
      </dgm:t>
    </dgm:pt>
    <dgm:pt modelId="{0087DB66-5CD2-8A47-BF0B-B5B9DF5C8CFA}" type="sibTrans" cxnId="{BD9805E6-F7D6-CA41-82E3-3CA040B8B2F1}">
      <dgm:prSet/>
      <dgm:spPr>
        <a:solidFill>
          <a:srgbClr val="FF0000"/>
        </a:solidFill>
      </dgm:spPr>
      <dgm:t>
        <a:bodyPr/>
        <a:lstStyle/>
        <a:p>
          <a:endParaRPr lang="nl-NL"/>
        </a:p>
      </dgm:t>
    </dgm:pt>
    <dgm:pt modelId="{BAEEC0A2-05EB-FC45-93EA-64E46A3BE690}" type="pres">
      <dgm:prSet presAssocID="{AF5590D1-0C43-4442-9B03-99B90C804D5A}" presName="composite" presStyleCnt="0">
        <dgm:presLayoutVars>
          <dgm:chMax val="3"/>
          <dgm:animLvl val="lvl"/>
          <dgm:resizeHandles val="exact"/>
        </dgm:presLayoutVars>
      </dgm:prSet>
      <dgm:spPr/>
    </dgm:pt>
    <dgm:pt modelId="{730DECA8-C302-0F4F-9CB4-D2D9C110FDE1}" type="pres">
      <dgm:prSet presAssocID="{17512D98-E199-7440-A4AC-CD23D9688C47}" presName="gear1" presStyleLbl="node1" presStyleIdx="0" presStyleCnt="3">
        <dgm:presLayoutVars>
          <dgm:chMax val="1"/>
          <dgm:bulletEnabled val="1"/>
        </dgm:presLayoutVars>
      </dgm:prSet>
      <dgm:spPr/>
    </dgm:pt>
    <dgm:pt modelId="{EE7BC625-FCD6-154C-8EFF-3FC132D16D8A}" type="pres">
      <dgm:prSet presAssocID="{17512D98-E199-7440-A4AC-CD23D9688C47}" presName="gear1srcNode" presStyleLbl="node1" presStyleIdx="0" presStyleCnt="3"/>
      <dgm:spPr/>
    </dgm:pt>
    <dgm:pt modelId="{34912834-3937-A249-92D2-9ABA3F1DB075}" type="pres">
      <dgm:prSet presAssocID="{17512D98-E199-7440-A4AC-CD23D9688C47}" presName="gear1dstNode" presStyleLbl="node1" presStyleIdx="0" presStyleCnt="3"/>
      <dgm:spPr/>
    </dgm:pt>
    <dgm:pt modelId="{E9E58CE2-C567-BB47-8F22-1727CE7753B5}" type="pres">
      <dgm:prSet presAssocID="{963D9675-2727-6542-BE29-1EA101F15DB5}" presName="gear2" presStyleLbl="node1" presStyleIdx="1" presStyleCnt="3">
        <dgm:presLayoutVars>
          <dgm:chMax val="1"/>
          <dgm:bulletEnabled val="1"/>
        </dgm:presLayoutVars>
      </dgm:prSet>
      <dgm:spPr/>
    </dgm:pt>
    <dgm:pt modelId="{508F9BC5-FCF5-6844-AD65-19A8A52360AC}" type="pres">
      <dgm:prSet presAssocID="{963D9675-2727-6542-BE29-1EA101F15DB5}" presName="gear2srcNode" presStyleLbl="node1" presStyleIdx="1" presStyleCnt="3"/>
      <dgm:spPr/>
    </dgm:pt>
    <dgm:pt modelId="{F4CBE3FA-DF20-AC46-A46C-FC0722B64B2D}" type="pres">
      <dgm:prSet presAssocID="{963D9675-2727-6542-BE29-1EA101F15DB5}" presName="gear2dstNode" presStyleLbl="node1" presStyleIdx="1" presStyleCnt="3"/>
      <dgm:spPr/>
    </dgm:pt>
    <dgm:pt modelId="{73C884C8-B504-754C-B235-16AD43401180}" type="pres">
      <dgm:prSet presAssocID="{6D9DCB60-939B-7E40-9F52-18BC387876BE}" presName="gear3" presStyleLbl="node1" presStyleIdx="2" presStyleCnt="3" custScaleX="68081" custScaleY="68814"/>
      <dgm:spPr/>
    </dgm:pt>
    <dgm:pt modelId="{21B37CA2-DE92-6441-9BED-D7A86025C454}" type="pres">
      <dgm:prSet presAssocID="{6D9DCB60-939B-7E40-9F52-18BC387876BE}" presName="gear3tx" presStyleLbl="node1" presStyleIdx="2" presStyleCnt="3">
        <dgm:presLayoutVars>
          <dgm:chMax val="1"/>
          <dgm:bulletEnabled val="1"/>
        </dgm:presLayoutVars>
      </dgm:prSet>
      <dgm:spPr/>
    </dgm:pt>
    <dgm:pt modelId="{E7F60399-ABF1-F445-8FC3-611064F393BF}" type="pres">
      <dgm:prSet presAssocID="{6D9DCB60-939B-7E40-9F52-18BC387876BE}" presName="gear3srcNode" presStyleLbl="node1" presStyleIdx="2" presStyleCnt="3"/>
      <dgm:spPr/>
    </dgm:pt>
    <dgm:pt modelId="{67BF85D2-2245-1643-AD1D-022ED2618FEC}" type="pres">
      <dgm:prSet presAssocID="{6D9DCB60-939B-7E40-9F52-18BC387876BE}" presName="gear3dstNode" presStyleLbl="node1" presStyleIdx="2" presStyleCnt="3"/>
      <dgm:spPr/>
    </dgm:pt>
    <dgm:pt modelId="{09738046-ED86-AB4F-BAF6-08A1BB184B12}" type="pres">
      <dgm:prSet presAssocID="{77F4A653-1AD8-E749-8ADF-42DBEC0B663F}" presName="connector1" presStyleLbl="sibTrans2D1" presStyleIdx="0" presStyleCnt="3"/>
      <dgm:spPr/>
    </dgm:pt>
    <dgm:pt modelId="{EC6C69A3-81B4-4841-80DC-8D45320369C5}" type="pres">
      <dgm:prSet presAssocID="{4A34AE65-564C-BB44-BB6F-478B67CBB3AA}" presName="connector2" presStyleLbl="sibTrans2D1" presStyleIdx="1" presStyleCnt="3"/>
      <dgm:spPr/>
    </dgm:pt>
    <dgm:pt modelId="{C599F990-97D9-404E-AA63-F9FBC11E286F}" type="pres">
      <dgm:prSet presAssocID="{0087DB66-5CD2-8A47-BF0B-B5B9DF5C8CFA}" presName="connector3" presStyleLbl="sibTrans2D1" presStyleIdx="2" presStyleCnt="3"/>
      <dgm:spPr/>
    </dgm:pt>
  </dgm:ptLst>
  <dgm:cxnLst>
    <dgm:cxn modelId="{50B2C002-6D4C-6442-9967-85F197DC6062}" type="presOf" srcId="{963D9675-2727-6542-BE29-1EA101F15DB5}" destId="{E9E58CE2-C567-BB47-8F22-1727CE7753B5}" srcOrd="0" destOrd="0" presId="urn:microsoft.com/office/officeart/2005/8/layout/gear1"/>
    <dgm:cxn modelId="{09394022-5244-3D44-B7C3-3F5D50D9A858}" type="presOf" srcId="{AF5590D1-0C43-4442-9B03-99B90C804D5A}" destId="{BAEEC0A2-05EB-FC45-93EA-64E46A3BE690}" srcOrd="0" destOrd="0" presId="urn:microsoft.com/office/officeart/2005/8/layout/gear1"/>
    <dgm:cxn modelId="{237D1926-0849-BE4A-A9A7-6736680049C0}" type="presOf" srcId="{963D9675-2727-6542-BE29-1EA101F15DB5}" destId="{F4CBE3FA-DF20-AC46-A46C-FC0722B64B2D}" srcOrd="2" destOrd="0" presId="urn:microsoft.com/office/officeart/2005/8/layout/gear1"/>
    <dgm:cxn modelId="{EE100F5B-1626-1C4C-8678-B2081CF6F0AF}" type="presOf" srcId="{6D9DCB60-939B-7E40-9F52-18BC387876BE}" destId="{73C884C8-B504-754C-B235-16AD43401180}" srcOrd="0" destOrd="0" presId="urn:microsoft.com/office/officeart/2005/8/layout/gear1"/>
    <dgm:cxn modelId="{0BF1445F-5C66-6340-B3BD-3C0FC2A91306}" srcId="{AF5590D1-0C43-4442-9B03-99B90C804D5A}" destId="{963D9675-2727-6542-BE29-1EA101F15DB5}" srcOrd="1" destOrd="0" parTransId="{4E5BE892-86F1-C94C-B302-CBB093CE8BEA}" sibTransId="{4A34AE65-564C-BB44-BB6F-478B67CBB3AA}"/>
    <dgm:cxn modelId="{DA560841-CFF9-A243-89FC-DE4DECA7C156}" type="presOf" srcId="{4A34AE65-564C-BB44-BB6F-478B67CBB3AA}" destId="{EC6C69A3-81B4-4841-80DC-8D45320369C5}" srcOrd="0" destOrd="0" presId="urn:microsoft.com/office/officeart/2005/8/layout/gear1"/>
    <dgm:cxn modelId="{70D1EC63-EE89-614A-9022-0BF941B2CE11}" type="presOf" srcId="{17512D98-E199-7440-A4AC-CD23D9688C47}" destId="{34912834-3937-A249-92D2-9ABA3F1DB075}" srcOrd="2" destOrd="0" presId="urn:microsoft.com/office/officeart/2005/8/layout/gear1"/>
    <dgm:cxn modelId="{0AFE5C65-8E5B-764E-A54F-04C1068876BF}" type="presOf" srcId="{6D9DCB60-939B-7E40-9F52-18BC387876BE}" destId="{21B37CA2-DE92-6441-9BED-D7A86025C454}" srcOrd="1" destOrd="0" presId="urn:microsoft.com/office/officeart/2005/8/layout/gear1"/>
    <dgm:cxn modelId="{3D188D53-805A-F148-A219-239EE4413867}" srcId="{AF5590D1-0C43-4442-9B03-99B90C804D5A}" destId="{17512D98-E199-7440-A4AC-CD23D9688C47}" srcOrd="0" destOrd="0" parTransId="{BDC685E2-BEB9-C541-8ABB-B4BD8C66B4FC}" sibTransId="{77F4A653-1AD8-E749-8ADF-42DBEC0B663F}"/>
    <dgm:cxn modelId="{EAD8F685-A2DD-484A-A23F-0036D102B8F8}" type="presOf" srcId="{17512D98-E199-7440-A4AC-CD23D9688C47}" destId="{EE7BC625-FCD6-154C-8EFF-3FC132D16D8A}" srcOrd="1" destOrd="0" presId="urn:microsoft.com/office/officeart/2005/8/layout/gear1"/>
    <dgm:cxn modelId="{0DB65B9E-3796-2640-983B-C209ED14C8BA}" type="presOf" srcId="{963D9675-2727-6542-BE29-1EA101F15DB5}" destId="{508F9BC5-FCF5-6844-AD65-19A8A52360AC}" srcOrd="1" destOrd="0" presId="urn:microsoft.com/office/officeart/2005/8/layout/gear1"/>
    <dgm:cxn modelId="{EBCB26B9-5236-5546-94CC-17E4159CAC21}" type="presOf" srcId="{0087DB66-5CD2-8A47-BF0B-B5B9DF5C8CFA}" destId="{C599F990-97D9-404E-AA63-F9FBC11E286F}" srcOrd="0" destOrd="0" presId="urn:microsoft.com/office/officeart/2005/8/layout/gear1"/>
    <dgm:cxn modelId="{876E73D5-3A07-4040-86C8-78478DBE4666}" type="presOf" srcId="{77F4A653-1AD8-E749-8ADF-42DBEC0B663F}" destId="{09738046-ED86-AB4F-BAF6-08A1BB184B12}" srcOrd="0" destOrd="0" presId="urn:microsoft.com/office/officeart/2005/8/layout/gear1"/>
    <dgm:cxn modelId="{457352D7-AFD3-D04A-B554-3C350F2F17A9}" type="presOf" srcId="{6D9DCB60-939B-7E40-9F52-18BC387876BE}" destId="{E7F60399-ABF1-F445-8FC3-611064F393BF}" srcOrd="2" destOrd="0" presId="urn:microsoft.com/office/officeart/2005/8/layout/gear1"/>
    <dgm:cxn modelId="{1587E5DB-284E-CC46-9C3E-4316010C28EC}" type="presOf" srcId="{6D9DCB60-939B-7E40-9F52-18BC387876BE}" destId="{67BF85D2-2245-1643-AD1D-022ED2618FEC}" srcOrd="3" destOrd="0" presId="urn:microsoft.com/office/officeart/2005/8/layout/gear1"/>
    <dgm:cxn modelId="{BD9805E6-F7D6-CA41-82E3-3CA040B8B2F1}" srcId="{AF5590D1-0C43-4442-9B03-99B90C804D5A}" destId="{6D9DCB60-939B-7E40-9F52-18BC387876BE}" srcOrd="2" destOrd="0" parTransId="{0BDAC4AA-796B-C246-9532-956DE543E119}" sibTransId="{0087DB66-5CD2-8A47-BF0B-B5B9DF5C8CFA}"/>
    <dgm:cxn modelId="{C68C16E9-5E67-EE4E-BF48-73596C5855F7}" type="presOf" srcId="{17512D98-E199-7440-A4AC-CD23D9688C47}" destId="{730DECA8-C302-0F4F-9CB4-D2D9C110FDE1}" srcOrd="0" destOrd="0" presId="urn:microsoft.com/office/officeart/2005/8/layout/gear1"/>
    <dgm:cxn modelId="{296A066A-03E1-724D-B67D-E2B63557C400}" type="presParOf" srcId="{BAEEC0A2-05EB-FC45-93EA-64E46A3BE690}" destId="{730DECA8-C302-0F4F-9CB4-D2D9C110FDE1}" srcOrd="0" destOrd="0" presId="urn:microsoft.com/office/officeart/2005/8/layout/gear1"/>
    <dgm:cxn modelId="{223F0E10-A23C-414E-8807-0916B5132D43}" type="presParOf" srcId="{BAEEC0A2-05EB-FC45-93EA-64E46A3BE690}" destId="{EE7BC625-FCD6-154C-8EFF-3FC132D16D8A}" srcOrd="1" destOrd="0" presId="urn:microsoft.com/office/officeart/2005/8/layout/gear1"/>
    <dgm:cxn modelId="{178C4B31-2AB3-E343-83BF-BBE1BB4A9F55}" type="presParOf" srcId="{BAEEC0A2-05EB-FC45-93EA-64E46A3BE690}" destId="{34912834-3937-A249-92D2-9ABA3F1DB075}" srcOrd="2" destOrd="0" presId="urn:microsoft.com/office/officeart/2005/8/layout/gear1"/>
    <dgm:cxn modelId="{A7880ECB-C9D7-9A4A-82E4-71BBE6A3E7F7}" type="presParOf" srcId="{BAEEC0A2-05EB-FC45-93EA-64E46A3BE690}" destId="{E9E58CE2-C567-BB47-8F22-1727CE7753B5}" srcOrd="3" destOrd="0" presId="urn:microsoft.com/office/officeart/2005/8/layout/gear1"/>
    <dgm:cxn modelId="{C2C151DC-012F-4E4F-A21B-FB17B8ACECA9}" type="presParOf" srcId="{BAEEC0A2-05EB-FC45-93EA-64E46A3BE690}" destId="{508F9BC5-FCF5-6844-AD65-19A8A52360AC}" srcOrd="4" destOrd="0" presId="urn:microsoft.com/office/officeart/2005/8/layout/gear1"/>
    <dgm:cxn modelId="{91F22F1D-C8ED-4E43-938C-52D5F5357212}" type="presParOf" srcId="{BAEEC0A2-05EB-FC45-93EA-64E46A3BE690}" destId="{F4CBE3FA-DF20-AC46-A46C-FC0722B64B2D}" srcOrd="5" destOrd="0" presId="urn:microsoft.com/office/officeart/2005/8/layout/gear1"/>
    <dgm:cxn modelId="{3AAAEAA4-E9BB-D24C-BECE-FEA2D7D956AC}" type="presParOf" srcId="{BAEEC0A2-05EB-FC45-93EA-64E46A3BE690}" destId="{73C884C8-B504-754C-B235-16AD43401180}" srcOrd="6" destOrd="0" presId="urn:microsoft.com/office/officeart/2005/8/layout/gear1"/>
    <dgm:cxn modelId="{93A766FF-93FA-324F-B27A-6AE553D8CFF9}" type="presParOf" srcId="{BAEEC0A2-05EB-FC45-93EA-64E46A3BE690}" destId="{21B37CA2-DE92-6441-9BED-D7A86025C454}" srcOrd="7" destOrd="0" presId="urn:microsoft.com/office/officeart/2005/8/layout/gear1"/>
    <dgm:cxn modelId="{5F94419F-64DA-C14B-B29F-956CC97CEADE}" type="presParOf" srcId="{BAEEC0A2-05EB-FC45-93EA-64E46A3BE690}" destId="{E7F60399-ABF1-F445-8FC3-611064F393BF}" srcOrd="8" destOrd="0" presId="urn:microsoft.com/office/officeart/2005/8/layout/gear1"/>
    <dgm:cxn modelId="{1AC81695-B5EE-CF47-A00D-35FEEBE99123}" type="presParOf" srcId="{BAEEC0A2-05EB-FC45-93EA-64E46A3BE690}" destId="{67BF85D2-2245-1643-AD1D-022ED2618FEC}" srcOrd="9" destOrd="0" presId="urn:microsoft.com/office/officeart/2005/8/layout/gear1"/>
    <dgm:cxn modelId="{5B0DACCF-FDB1-F242-AB33-39BDF36DBD72}" type="presParOf" srcId="{BAEEC0A2-05EB-FC45-93EA-64E46A3BE690}" destId="{09738046-ED86-AB4F-BAF6-08A1BB184B12}" srcOrd="10" destOrd="0" presId="urn:microsoft.com/office/officeart/2005/8/layout/gear1"/>
    <dgm:cxn modelId="{C5AC810A-B819-8346-ADD4-D0E2804CAC51}" type="presParOf" srcId="{BAEEC0A2-05EB-FC45-93EA-64E46A3BE690}" destId="{EC6C69A3-81B4-4841-80DC-8D45320369C5}" srcOrd="11" destOrd="0" presId="urn:microsoft.com/office/officeart/2005/8/layout/gear1"/>
    <dgm:cxn modelId="{741ED48D-CE65-B24E-9B08-F8323F7F198F}" type="presParOf" srcId="{BAEEC0A2-05EB-FC45-93EA-64E46A3BE690}" destId="{C599F990-97D9-404E-AA63-F9FBC11E286F}"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29BF5AF0-B660-4B57-89BD-CF1CA55629C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nl-NL"/>
        </a:p>
      </dgm:t>
    </dgm:pt>
    <dgm:pt modelId="{2CAF2F1E-4D3C-4F42-B12D-8B0FB6ABCC04}">
      <dgm:prSet phldrT="[Tekst]" phldr="0"/>
      <dgm:spPr/>
      <dgm:t>
        <a:bodyPr/>
        <a:lstStyle/>
        <a:p>
          <a:pPr rtl="0"/>
          <a:r>
            <a:rPr lang="nl-NL" b="1" u="sng">
              <a:latin typeface="Aptos Display" panose="020F0302020204030204"/>
            </a:rPr>
            <a:t>De J</a:t>
          </a:r>
          <a:r>
            <a:rPr lang="nl-NL" b="0" u="sng">
              <a:latin typeface="Aptos Display" panose="020F0302020204030204"/>
            </a:rPr>
            <a:t>G</a:t>
          </a:r>
          <a:r>
            <a:rPr lang="nl-NL" b="1" u="sng">
              <a:latin typeface="Aptos Display" panose="020F0302020204030204"/>
            </a:rPr>
            <a:t>Z</a:t>
          </a:r>
          <a:r>
            <a:rPr lang="nl-NL" b="1">
              <a:latin typeface="Aptos Display" panose="020F0302020204030204"/>
            </a:rPr>
            <a:t> (Jeugd</a:t>
          </a:r>
          <a:r>
            <a:rPr lang="nl-NL" b="1" i="1" u="none">
              <a:latin typeface="Aptos Display" panose="020F0302020204030204"/>
            </a:rPr>
            <a:t>gezondheid</a:t>
          </a:r>
          <a:r>
            <a:rPr lang="nl-NL" b="1">
              <a:latin typeface="Aptos Display" panose="020F0302020204030204"/>
            </a:rPr>
            <a:t>zorg)</a:t>
          </a:r>
          <a:endParaRPr lang="nl-NL" b="1"/>
        </a:p>
      </dgm:t>
    </dgm:pt>
    <dgm:pt modelId="{09677461-4F69-438D-AEF6-E0366095E870}" type="parTrans" cxnId="{3C9DC195-1AE7-4A72-972D-79D30986ADE6}">
      <dgm:prSet/>
      <dgm:spPr/>
      <dgm:t>
        <a:bodyPr/>
        <a:lstStyle/>
        <a:p>
          <a:endParaRPr lang="nl-NL"/>
        </a:p>
      </dgm:t>
    </dgm:pt>
    <dgm:pt modelId="{161F19F1-FCE8-42B3-A594-DDEBB4CC65D1}" type="sibTrans" cxnId="{3C9DC195-1AE7-4A72-972D-79D30986ADE6}">
      <dgm:prSet/>
      <dgm:spPr/>
      <dgm:t>
        <a:bodyPr/>
        <a:lstStyle/>
        <a:p>
          <a:endParaRPr lang="nl-NL"/>
        </a:p>
      </dgm:t>
    </dgm:pt>
    <dgm:pt modelId="{31F5278A-10FE-41C7-8803-1C0FB93ADD9A}">
      <dgm:prSet phldrT="[Tekst]" phldr="0"/>
      <dgm:spPr/>
      <dgm:t>
        <a:bodyPr/>
        <a:lstStyle/>
        <a:p>
          <a:pPr rtl="0"/>
          <a:r>
            <a:rPr lang="nl-NL" dirty="0">
              <a:latin typeface="Aptos Display" panose="020F0302020204030204"/>
            </a:rPr>
            <a:t>Jeugdverpleegkundige (</a:t>
          </a:r>
          <a:r>
            <a:rPr lang="nl-NL" dirty="0" err="1">
              <a:latin typeface="Aptos Display" panose="020F0302020204030204"/>
            </a:rPr>
            <a:t>o.a</a:t>
          </a:r>
          <a:r>
            <a:rPr lang="nl-NL" dirty="0">
              <a:latin typeface="Aptos Display" panose="020F0302020204030204"/>
            </a:rPr>
            <a:t> IZO, GIZ, onderdeel van BVO 0-13 jaar)</a:t>
          </a:r>
          <a:endParaRPr lang="nl-NL" dirty="0"/>
        </a:p>
      </dgm:t>
    </dgm:pt>
    <dgm:pt modelId="{DFE98B9A-37CA-40F1-9F18-F5CF28CF79F8}" type="parTrans" cxnId="{BA01994D-72A1-4E7C-958C-2D3BCE0C8A41}">
      <dgm:prSet/>
      <dgm:spPr/>
      <dgm:t>
        <a:bodyPr/>
        <a:lstStyle/>
        <a:p>
          <a:endParaRPr lang="nl-NL"/>
        </a:p>
      </dgm:t>
    </dgm:pt>
    <dgm:pt modelId="{135EE2D6-3BEA-4DB1-8459-5FD0CC02DBDB}" type="sibTrans" cxnId="{BA01994D-72A1-4E7C-958C-2D3BCE0C8A41}">
      <dgm:prSet/>
      <dgm:spPr/>
      <dgm:t>
        <a:bodyPr/>
        <a:lstStyle/>
        <a:p>
          <a:endParaRPr lang="nl-NL"/>
        </a:p>
      </dgm:t>
    </dgm:pt>
    <dgm:pt modelId="{FBC8E0F5-FF76-4866-97BC-A6D4D0A07B3E}">
      <dgm:prSet phldrT="[Tekst]" phldr="0"/>
      <dgm:spPr/>
      <dgm:t>
        <a:bodyPr/>
        <a:lstStyle/>
        <a:p>
          <a:pPr rtl="0"/>
          <a:r>
            <a:rPr lang="nl-NL">
              <a:latin typeface="Aptos Display" panose="020F0302020204030204"/>
            </a:rPr>
            <a:t>JMW (</a:t>
          </a:r>
          <a:r>
            <a:rPr lang="nl-NL" err="1">
              <a:latin typeface="Aptos Display" panose="020F0302020204030204"/>
            </a:rPr>
            <a:t>o.a</a:t>
          </a:r>
          <a:r>
            <a:rPr lang="nl-NL">
              <a:latin typeface="Aptos Display" panose="020F0302020204030204"/>
            </a:rPr>
            <a:t> IZO)</a:t>
          </a:r>
          <a:endParaRPr lang="nl-NL"/>
        </a:p>
      </dgm:t>
    </dgm:pt>
    <dgm:pt modelId="{8905E7B6-A624-4DEF-85C6-A4BA463D0CEA}" type="parTrans" cxnId="{F3C553AE-A670-4F3E-AB46-6019C1C9A0F8}">
      <dgm:prSet/>
      <dgm:spPr/>
      <dgm:t>
        <a:bodyPr/>
        <a:lstStyle/>
        <a:p>
          <a:endParaRPr lang="nl-NL"/>
        </a:p>
      </dgm:t>
    </dgm:pt>
    <dgm:pt modelId="{A5021173-03FB-4FCD-848A-0FCB260301D0}" type="sibTrans" cxnId="{F3C553AE-A670-4F3E-AB46-6019C1C9A0F8}">
      <dgm:prSet/>
      <dgm:spPr/>
      <dgm:t>
        <a:bodyPr/>
        <a:lstStyle/>
        <a:p>
          <a:endParaRPr lang="nl-NL"/>
        </a:p>
      </dgm:t>
    </dgm:pt>
    <dgm:pt modelId="{5025CC28-A217-4283-951D-7B8A3FC00EB2}">
      <dgm:prSet phldrT="[Tekst]" phldr="0"/>
      <dgm:spPr/>
      <dgm:t>
        <a:bodyPr/>
        <a:lstStyle/>
        <a:p>
          <a:r>
            <a:rPr lang="nl-NL">
              <a:latin typeface="Aptos Display" panose="020F0302020204030204"/>
            </a:rPr>
            <a:t>Opvoedadviseur</a:t>
          </a:r>
          <a:endParaRPr lang="nl-NL"/>
        </a:p>
      </dgm:t>
    </dgm:pt>
    <dgm:pt modelId="{FD7746BB-54EA-4D7D-97E0-E692AFCC3B71}" type="parTrans" cxnId="{830A9800-4F98-4559-9672-522322FB6B8E}">
      <dgm:prSet/>
      <dgm:spPr/>
      <dgm:t>
        <a:bodyPr/>
        <a:lstStyle/>
        <a:p>
          <a:endParaRPr lang="nl-NL"/>
        </a:p>
      </dgm:t>
    </dgm:pt>
    <dgm:pt modelId="{3E7D89E3-A2CD-4C92-BD12-26E10211BBB6}" type="sibTrans" cxnId="{830A9800-4F98-4559-9672-522322FB6B8E}">
      <dgm:prSet/>
      <dgm:spPr/>
      <dgm:t>
        <a:bodyPr/>
        <a:lstStyle/>
        <a:p>
          <a:endParaRPr lang="nl-NL"/>
        </a:p>
      </dgm:t>
    </dgm:pt>
    <dgm:pt modelId="{5E3E9534-BFA0-437C-BC86-B1B702F6B543}">
      <dgm:prSet phldrT="[Tekst]" phldr="0"/>
      <dgm:spPr/>
      <dgm:t>
        <a:bodyPr/>
        <a:lstStyle/>
        <a:p>
          <a:pPr rtl="0"/>
          <a:r>
            <a:rPr lang="nl-NL" b="1">
              <a:latin typeface="Aptos Display" panose="020F0302020204030204"/>
            </a:rPr>
            <a:t>Toegang</a:t>
          </a:r>
          <a:endParaRPr lang="nl-NL" b="1"/>
        </a:p>
      </dgm:t>
    </dgm:pt>
    <dgm:pt modelId="{EFF6535D-7A02-44B6-A420-DA7639536178}" type="parTrans" cxnId="{C2E62AE6-3745-42D3-A144-376696172AE6}">
      <dgm:prSet/>
      <dgm:spPr/>
      <dgm:t>
        <a:bodyPr/>
        <a:lstStyle/>
        <a:p>
          <a:endParaRPr lang="nl-NL"/>
        </a:p>
      </dgm:t>
    </dgm:pt>
    <dgm:pt modelId="{4C3010CD-B294-4EC2-ADF6-0B2409F5D55A}" type="sibTrans" cxnId="{C2E62AE6-3745-42D3-A144-376696172AE6}">
      <dgm:prSet/>
      <dgm:spPr/>
      <dgm:t>
        <a:bodyPr/>
        <a:lstStyle/>
        <a:p>
          <a:endParaRPr lang="nl-NL"/>
        </a:p>
      </dgm:t>
    </dgm:pt>
    <dgm:pt modelId="{2ED06EF7-CE61-4F34-A6E8-48C6DCB2A90F}">
      <dgm:prSet phldrT="[Tekst]" phldr="0"/>
      <dgm:spPr/>
      <dgm:t>
        <a:bodyPr/>
        <a:lstStyle/>
        <a:p>
          <a:pPr rtl="0"/>
          <a:r>
            <a:rPr lang="nl-NL">
              <a:latin typeface="Aptos Display" panose="020F0302020204030204"/>
            </a:rPr>
            <a:t>Medewerkers jeugdhulp</a:t>
          </a:r>
          <a:endParaRPr lang="nl-NL"/>
        </a:p>
      </dgm:t>
    </dgm:pt>
    <dgm:pt modelId="{FBD583A6-4DFB-4405-B21C-4150D65ABE82}" type="parTrans" cxnId="{8D182D4D-DFEA-4C27-B5E1-7B1141644A4A}">
      <dgm:prSet/>
      <dgm:spPr/>
      <dgm:t>
        <a:bodyPr/>
        <a:lstStyle/>
        <a:p>
          <a:endParaRPr lang="nl-NL"/>
        </a:p>
      </dgm:t>
    </dgm:pt>
    <dgm:pt modelId="{0A8FBADF-FD43-4499-9C26-2F6BD6A21D40}" type="sibTrans" cxnId="{8D182D4D-DFEA-4C27-B5E1-7B1141644A4A}">
      <dgm:prSet/>
      <dgm:spPr/>
      <dgm:t>
        <a:bodyPr/>
        <a:lstStyle/>
        <a:p>
          <a:endParaRPr lang="nl-NL"/>
        </a:p>
      </dgm:t>
    </dgm:pt>
    <dgm:pt modelId="{EBB7F332-1FE6-4F13-9A8E-CB319DDBDACE}">
      <dgm:prSet phldr="0"/>
      <dgm:spPr/>
      <dgm:t>
        <a:bodyPr/>
        <a:lstStyle/>
        <a:p>
          <a:r>
            <a:rPr lang="nl-NL">
              <a:latin typeface="Aptos Display" panose="020F0302020204030204"/>
            </a:rPr>
            <a:t>Voorzorg</a:t>
          </a:r>
          <a:endParaRPr lang="nl-NL"/>
        </a:p>
      </dgm:t>
    </dgm:pt>
    <dgm:pt modelId="{A3682F97-23AE-49F5-BC81-2E1571ECEDAD}" type="parTrans" cxnId="{4A3ED082-F86B-4B13-BA4C-31B52C5AB91F}">
      <dgm:prSet/>
      <dgm:spPr/>
      <dgm:t>
        <a:bodyPr/>
        <a:lstStyle/>
        <a:p>
          <a:endParaRPr lang="nl-NL"/>
        </a:p>
      </dgm:t>
    </dgm:pt>
    <dgm:pt modelId="{3F0BF71F-149C-42A8-845F-ED68CCF9FE9E}" type="sibTrans" cxnId="{4A3ED082-F86B-4B13-BA4C-31B52C5AB91F}">
      <dgm:prSet/>
      <dgm:spPr/>
      <dgm:t>
        <a:bodyPr/>
        <a:lstStyle/>
        <a:p>
          <a:endParaRPr lang="nl-NL"/>
        </a:p>
      </dgm:t>
    </dgm:pt>
    <dgm:pt modelId="{9D487D6F-6891-4FB7-9A31-C27D31BBFE79}">
      <dgm:prSet phldr="0"/>
      <dgm:spPr/>
      <dgm:t>
        <a:bodyPr/>
        <a:lstStyle/>
        <a:p>
          <a:pPr rtl="0"/>
          <a:r>
            <a:rPr lang="nl-NL" dirty="0">
              <a:latin typeface="Aptos Display" panose="020F0302020204030204"/>
            </a:rPr>
            <a:t>SMW (</a:t>
          </a:r>
          <a:r>
            <a:rPr lang="nl-NL" dirty="0" err="1">
              <a:latin typeface="Aptos Display" panose="020F0302020204030204"/>
            </a:rPr>
            <a:t>o.a</a:t>
          </a:r>
          <a:r>
            <a:rPr lang="nl-NL" dirty="0">
              <a:latin typeface="Aptos Display" panose="020F0302020204030204"/>
            </a:rPr>
            <a:t> ZAT, onderdeel van BVO 0-13 jaar)</a:t>
          </a:r>
        </a:p>
      </dgm:t>
    </dgm:pt>
    <dgm:pt modelId="{D8ECE635-733B-44BE-9B0E-016C7D126BBC}" type="parTrans" cxnId="{0ECA6333-F3F4-4D7C-BD5A-762EDBC48541}">
      <dgm:prSet/>
      <dgm:spPr/>
      <dgm:t>
        <a:bodyPr/>
        <a:lstStyle/>
        <a:p>
          <a:endParaRPr lang="nl-NL"/>
        </a:p>
      </dgm:t>
    </dgm:pt>
    <dgm:pt modelId="{1BB752A5-EF46-4CDB-A116-7597B84330D6}" type="sibTrans" cxnId="{0ECA6333-F3F4-4D7C-BD5A-762EDBC48541}">
      <dgm:prSet/>
      <dgm:spPr/>
      <dgm:t>
        <a:bodyPr/>
        <a:lstStyle/>
        <a:p>
          <a:endParaRPr lang="nl-NL"/>
        </a:p>
      </dgm:t>
    </dgm:pt>
    <dgm:pt modelId="{FA56BAF9-8FE3-4D64-8378-4B7A7C5FA669}">
      <dgm:prSet phldr="0"/>
      <dgm:spPr/>
      <dgm:t>
        <a:bodyPr/>
        <a:lstStyle/>
        <a:p>
          <a:pPr rtl="0"/>
          <a:r>
            <a:rPr lang="nl-NL">
              <a:latin typeface="Aptos Display" panose="020F0302020204030204"/>
            </a:rPr>
            <a:t>Verpleegkundige </a:t>
          </a:r>
          <a:r>
            <a:rPr lang="nl-NL" b="0">
              <a:latin typeface="Aptos Display" panose="020F0302020204030204"/>
            </a:rPr>
            <a:t>specialist (</a:t>
          </a:r>
          <a:r>
            <a:rPr lang="nl-NL" b="0" err="1">
              <a:latin typeface="Aptos Display" panose="020F0302020204030204"/>
            </a:rPr>
            <a:t>o.a</a:t>
          </a:r>
          <a:r>
            <a:rPr lang="nl-NL" b="0">
              <a:latin typeface="Aptos Display" panose="020F0302020204030204"/>
            </a:rPr>
            <a:t> ZAT)</a:t>
          </a:r>
        </a:p>
      </dgm:t>
    </dgm:pt>
    <dgm:pt modelId="{D44AA22A-3FD5-4F3D-B166-86AF210B2FC4}" type="parTrans" cxnId="{259168C4-2A77-4BE9-9100-C83C27E75AE2}">
      <dgm:prSet/>
      <dgm:spPr/>
      <dgm:t>
        <a:bodyPr/>
        <a:lstStyle/>
        <a:p>
          <a:endParaRPr lang="nl-NL"/>
        </a:p>
      </dgm:t>
    </dgm:pt>
    <dgm:pt modelId="{0DD369C2-997F-40A1-87FD-6CEF2C75F101}" type="sibTrans" cxnId="{259168C4-2A77-4BE9-9100-C83C27E75AE2}">
      <dgm:prSet/>
      <dgm:spPr/>
      <dgm:t>
        <a:bodyPr/>
        <a:lstStyle/>
        <a:p>
          <a:endParaRPr lang="nl-NL"/>
        </a:p>
      </dgm:t>
    </dgm:pt>
    <dgm:pt modelId="{661B860D-5192-4A6F-B1FA-DD0A130D63EF}">
      <dgm:prSet phldr="0"/>
      <dgm:spPr/>
      <dgm:t>
        <a:bodyPr/>
        <a:lstStyle/>
        <a:p>
          <a:pPr rtl="0"/>
          <a:r>
            <a:rPr lang="nl-NL" b="1">
              <a:latin typeface="Aptos Display" panose="020F0302020204030204"/>
            </a:rPr>
            <a:t>Preventie</a:t>
          </a:r>
          <a:endParaRPr lang="nl-NL"/>
        </a:p>
      </dgm:t>
    </dgm:pt>
    <dgm:pt modelId="{347406BF-F0CF-49C9-86B1-0330649BD08A}" type="parTrans" cxnId="{4D777355-86A2-4BB4-A871-0246AB38F159}">
      <dgm:prSet/>
      <dgm:spPr/>
      <dgm:t>
        <a:bodyPr/>
        <a:lstStyle/>
        <a:p>
          <a:endParaRPr lang="nl-NL"/>
        </a:p>
      </dgm:t>
    </dgm:pt>
    <dgm:pt modelId="{38467BAC-B623-4236-80B5-B2782466F46E}" type="sibTrans" cxnId="{4D777355-86A2-4BB4-A871-0246AB38F159}">
      <dgm:prSet/>
      <dgm:spPr/>
      <dgm:t>
        <a:bodyPr/>
        <a:lstStyle/>
        <a:p>
          <a:endParaRPr lang="nl-NL"/>
        </a:p>
      </dgm:t>
    </dgm:pt>
    <dgm:pt modelId="{86BBBC9F-3D9F-4CEF-BE3B-96EEA5D1D7F8}">
      <dgm:prSet phldr="0"/>
      <dgm:spPr/>
      <dgm:t>
        <a:bodyPr/>
        <a:lstStyle/>
        <a:p>
          <a:pPr rtl="0"/>
          <a:r>
            <a:rPr lang="nl-NL" b="0">
              <a:solidFill>
                <a:schemeClr val="tx1"/>
              </a:solidFill>
              <a:latin typeface="Calibri"/>
              <a:cs typeface="Calibri"/>
            </a:rPr>
            <a:t>Jeugdarts (o.a. ZAT, MAZL ect)</a:t>
          </a:r>
          <a:endParaRPr lang="en-US" b="0">
            <a:solidFill>
              <a:schemeClr val="tx1"/>
            </a:solidFill>
            <a:latin typeface="Calibri"/>
            <a:cs typeface="Calibri"/>
          </a:endParaRPr>
        </a:p>
      </dgm:t>
    </dgm:pt>
    <dgm:pt modelId="{FF557A19-F5D4-45D6-84A7-3B40ACFFF834}" type="parTrans" cxnId="{B4A805C7-A571-452C-9C5A-CA7E2471F2C4}">
      <dgm:prSet/>
      <dgm:spPr/>
      <dgm:t>
        <a:bodyPr/>
        <a:lstStyle/>
        <a:p>
          <a:endParaRPr lang="nl-NL"/>
        </a:p>
      </dgm:t>
    </dgm:pt>
    <dgm:pt modelId="{201C2088-0FD5-4B95-8EFA-B17424F6B927}" type="sibTrans" cxnId="{B4A805C7-A571-452C-9C5A-CA7E2471F2C4}">
      <dgm:prSet/>
      <dgm:spPr/>
      <dgm:t>
        <a:bodyPr/>
        <a:lstStyle/>
        <a:p>
          <a:endParaRPr lang="nl-NL"/>
        </a:p>
      </dgm:t>
    </dgm:pt>
    <dgm:pt modelId="{8B2F181F-3B46-4526-90F0-AF883253A9E6}">
      <dgm:prSet phldr="0"/>
      <dgm:spPr/>
      <dgm:t>
        <a:bodyPr/>
        <a:lstStyle/>
        <a:p>
          <a:r>
            <a:rPr lang="nl-NL">
              <a:latin typeface="Aptos Display" panose="020F0302020204030204"/>
            </a:rPr>
            <a:t>GD-er</a:t>
          </a:r>
        </a:p>
      </dgm:t>
    </dgm:pt>
    <dgm:pt modelId="{BC420D1E-6FDA-4A1C-B719-6923CC42F5B6}" type="parTrans" cxnId="{AF1EAD39-ACCC-4EFD-A8C9-221749296F3E}">
      <dgm:prSet/>
      <dgm:spPr/>
      <dgm:t>
        <a:bodyPr/>
        <a:lstStyle/>
        <a:p>
          <a:endParaRPr lang="nl-NL"/>
        </a:p>
      </dgm:t>
    </dgm:pt>
    <dgm:pt modelId="{99533192-71D2-4F6C-9E23-06196D5FD84E}" type="sibTrans" cxnId="{AF1EAD39-ACCC-4EFD-A8C9-221749296F3E}">
      <dgm:prSet/>
      <dgm:spPr/>
      <dgm:t>
        <a:bodyPr/>
        <a:lstStyle/>
        <a:p>
          <a:endParaRPr lang="nl-NL"/>
        </a:p>
      </dgm:t>
    </dgm:pt>
    <dgm:pt modelId="{7F5831FC-688D-4F69-A908-75149B2D5260}">
      <dgm:prSet phldr="0"/>
      <dgm:spPr/>
      <dgm:t>
        <a:bodyPr/>
        <a:lstStyle/>
        <a:p>
          <a:r>
            <a:rPr lang="nl-NL" b="0">
              <a:latin typeface="Aptos Display" panose="020F0302020204030204"/>
            </a:rPr>
            <a:t>oa</a:t>
          </a:r>
        </a:p>
      </dgm:t>
    </dgm:pt>
    <dgm:pt modelId="{4A069060-2D0C-4DDB-B297-DD1C5356C2FF}" type="parTrans" cxnId="{87790DFF-632A-4110-B59A-5C0FD2E3F79E}">
      <dgm:prSet/>
      <dgm:spPr/>
      <dgm:t>
        <a:bodyPr/>
        <a:lstStyle/>
        <a:p>
          <a:endParaRPr lang="nl-NL"/>
        </a:p>
      </dgm:t>
    </dgm:pt>
    <dgm:pt modelId="{C04054FB-7267-449A-A81D-7103D8871C86}" type="sibTrans" cxnId="{87790DFF-632A-4110-B59A-5C0FD2E3F79E}">
      <dgm:prSet/>
      <dgm:spPr/>
      <dgm:t>
        <a:bodyPr/>
        <a:lstStyle/>
        <a:p>
          <a:endParaRPr lang="nl-NL"/>
        </a:p>
      </dgm:t>
    </dgm:pt>
    <dgm:pt modelId="{FCF73BFB-C3C4-4347-9EF2-D75A3005D888}">
      <dgm:prSet phldr="0"/>
      <dgm:spPr/>
      <dgm:t>
        <a:bodyPr/>
        <a:lstStyle/>
        <a:p>
          <a:r>
            <a:rPr lang="nl-NL">
              <a:latin typeface="Aptos Display" panose="020F0302020204030204"/>
            </a:rPr>
            <a:t>oa</a:t>
          </a:r>
        </a:p>
      </dgm:t>
    </dgm:pt>
    <dgm:pt modelId="{615C4817-20B1-41BD-ABAA-5CE6A7C70AEF}" type="parTrans" cxnId="{1079D4EC-7E2A-45E6-AA1D-B93E0443A8D0}">
      <dgm:prSet/>
      <dgm:spPr/>
      <dgm:t>
        <a:bodyPr/>
        <a:lstStyle/>
        <a:p>
          <a:endParaRPr lang="nl-NL"/>
        </a:p>
      </dgm:t>
    </dgm:pt>
    <dgm:pt modelId="{5A3B463A-F804-4F2A-8597-6940738F218A}" type="sibTrans" cxnId="{1079D4EC-7E2A-45E6-AA1D-B93E0443A8D0}">
      <dgm:prSet/>
      <dgm:spPr/>
      <dgm:t>
        <a:bodyPr/>
        <a:lstStyle/>
        <a:p>
          <a:endParaRPr lang="nl-NL"/>
        </a:p>
      </dgm:t>
    </dgm:pt>
    <dgm:pt modelId="{493698C0-C409-466E-AE6A-8AE786C4E30C}">
      <dgm:prSet phldr="0"/>
      <dgm:spPr/>
      <dgm:t>
        <a:bodyPr/>
        <a:lstStyle/>
        <a:p>
          <a:r>
            <a:rPr lang="nl-NL" b="0">
              <a:latin typeface="Calibri"/>
              <a:cs typeface="Calibri"/>
            </a:rPr>
            <a:t>oa</a:t>
          </a:r>
        </a:p>
      </dgm:t>
    </dgm:pt>
    <dgm:pt modelId="{5E837FF4-F597-42F9-8049-AC59B164A382}" type="parTrans" cxnId="{D44EC8CC-92CD-4E0E-9E8C-C0E2C2DE5980}">
      <dgm:prSet/>
      <dgm:spPr/>
      <dgm:t>
        <a:bodyPr/>
        <a:lstStyle/>
        <a:p>
          <a:endParaRPr lang="nl-NL"/>
        </a:p>
      </dgm:t>
    </dgm:pt>
    <dgm:pt modelId="{3DD19D3B-7B44-49D2-B7C0-AE3F5E71EB72}" type="sibTrans" cxnId="{D44EC8CC-92CD-4E0E-9E8C-C0E2C2DE5980}">
      <dgm:prSet/>
      <dgm:spPr/>
      <dgm:t>
        <a:bodyPr/>
        <a:lstStyle/>
        <a:p>
          <a:endParaRPr lang="nl-NL"/>
        </a:p>
      </dgm:t>
    </dgm:pt>
    <dgm:pt modelId="{FA346620-7716-46D8-BBE4-9A19E945C5F7}" type="pres">
      <dgm:prSet presAssocID="{29BF5AF0-B660-4B57-89BD-CF1CA55629CA}" presName="linear" presStyleCnt="0">
        <dgm:presLayoutVars>
          <dgm:dir/>
          <dgm:animLvl val="lvl"/>
          <dgm:resizeHandles val="exact"/>
        </dgm:presLayoutVars>
      </dgm:prSet>
      <dgm:spPr/>
    </dgm:pt>
    <dgm:pt modelId="{59069479-497E-4441-9705-36E2BF10C30D}" type="pres">
      <dgm:prSet presAssocID="{2CAF2F1E-4D3C-4F42-B12D-8B0FB6ABCC04}" presName="parentLin" presStyleCnt="0"/>
      <dgm:spPr/>
    </dgm:pt>
    <dgm:pt modelId="{6AE1A483-8468-4173-A9A0-AEA53265BA6E}" type="pres">
      <dgm:prSet presAssocID="{2CAF2F1E-4D3C-4F42-B12D-8B0FB6ABCC04}" presName="parentLeftMargin" presStyleLbl="node1" presStyleIdx="0" presStyleCnt="3"/>
      <dgm:spPr/>
    </dgm:pt>
    <dgm:pt modelId="{6A724AD8-F9AE-472F-89DD-FDAFE90A59EA}" type="pres">
      <dgm:prSet presAssocID="{2CAF2F1E-4D3C-4F42-B12D-8B0FB6ABCC04}" presName="parentText" presStyleLbl="node1" presStyleIdx="0" presStyleCnt="3">
        <dgm:presLayoutVars>
          <dgm:chMax val="0"/>
          <dgm:bulletEnabled val="1"/>
        </dgm:presLayoutVars>
      </dgm:prSet>
      <dgm:spPr/>
    </dgm:pt>
    <dgm:pt modelId="{89FB5194-70CC-4640-AE25-6AB1B53E4CBB}" type="pres">
      <dgm:prSet presAssocID="{2CAF2F1E-4D3C-4F42-B12D-8B0FB6ABCC04}" presName="negativeSpace" presStyleCnt="0"/>
      <dgm:spPr/>
    </dgm:pt>
    <dgm:pt modelId="{6588988D-33E1-4D0A-AF55-2F3DEEA5F4EE}" type="pres">
      <dgm:prSet presAssocID="{2CAF2F1E-4D3C-4F42-B12D-8B0FB6ABCC04}" presName="childText" presStyleLbl="conFgAcc1" presStyleIdx="0" presStyleCnt="3">
        <dgm:presLayoutVars>
          <dgm:bulletEnabled val="1"/>
        </dgm:presLayoutVars>
      </dgm:prSet>
      <dgm:spPr/>
    </dgm:pt>
    <dgm:pt modelId="{F0F7AFE8-B229-4F6F-9C1C-E5C95DBC2611}" type="pres">
      <dgm:prSet presAssocID="{161F19F1-FCE8-42B3-A594-DDEBB4CC65D1}" presName="spaceBetweenRectangles" presStyleCnt="0"/>
      <dgm:spPr/>
    </dgm:pt>
    <dgm:pt modelId="{8FFAE39C-7C0D-40C3-ABDF-195E4654C097}" type="pres">
      <dgm:prSet presAssocID="{661B860D-5192-4A6F-B1FA-DD0A130D63EF}" presName="parentLin" presStyleCnt="0"/>
      <dgm:spPr/>
    </dgm:pt>
    <dgm:pt modelId="{109E87F2-D6F6-4235-BB6D-6CC07313482E}" type="pres">
      <dgm:prSet presAssocID="{661B860D-5192-4A6F-B1FA-DD0A130D63EF}" presName="parentLeftMargin" presStyleLbl="node1" presStyleIdx="0" presStyleCnt="3"/>
      <dgm:spPr/>
    </dgm:pt>
    <dgm:pt modelId="{13DE9677-6F23-45E5-A223-A16906A5DF83}" type="pres">
      <dgm:prSet presAssocID="{661B860D-5192-4A6F-B1FA-DD0A130D63EF}" presName="parentText" presStyleLbl="node1" presStyleIdx="1" presStyleCnt="3">
        <dgm:presLayoutVars>
          <dgm:chMax val="0"/>
          <dgm:bulletEnabled val="1"/>
        </dgm:presLayoutVars>
      </dgm:prSet>
      <dgm:spPr/>
    </dgm:pt>
    <dgm:pt modelId="{4EC4C83F-C647-4D96-A663-E3118C98151B}" type="pres">
      <dgm:prSet presAssocID="{661B860D-5192-4A6F-B1FA-DD0A130D63EF}" presName="negativeSpace" presStyleCnt="0"/>
      <dgm:spPr/>
    </dgm:pt>
    <dgm:pt modelId="{B827FDAD-9E0C-4BA3-9BC2-5710DFBBD08A}" type="pres">
      <dgm:prSet presAssocID="{661B860D-5192-4A6F-B1FA-DD0A130D63EF}" presName="childText" presStyleLbl="conFgAcc1" presStyleIdx="1" presStyleCnt="3">
        <dgm:presLayoutVars>
          <dgm:bulletEnabled val="1"/>
        </dgm:presLayoutVars>
      </dgm:prSet>
      <dgm:spPr/>
    </dgm:pt>
    <dgm:pt modelId="{D8B6F6A2-75B4-4E50-84FC-7DCFB37C2523}" type="pres">
      <dgm:prSet presAssocID="{38467BAC-B623-4236-80B5-B2782466F46E}" presName="spaceBetweenRectangles" presStyleCnt="0"/>
      <dgm:spPr/>
    </dgm:pt>
    <dgm:pt modelId="{BA64830C-8999-4F40-9F4E-27C6EE42F0E5}" type="pres">
      <dgm:prSet presAssocID="{5E3E9534-BFA0-437C-BC86-B1B702F6B543}" presName="parentLin" presStyleCnt="0"/>
      <dgm:spPr/>
    </dgm:pt>
    <dgm:pt modelId="{E4686093-959E-4F31-A511-BBB93F09A0A5}" type="pres">
      <dgm:prSet presAssocID="{5E3E9534-BFA0-437C-BC86-B1B702F6B543}" presName="parentLeftMargin" presStyleLbl="node1" presStyleIdx="1" presStyleCnt="3"/>
      <dgm:spPr/>
    </dgm:pt>
    <dgm:pt modelId="{E868A704-E2CB-453C-9169-C1E02832BE0B}" type="pres">
      <dgm:prSet presAssocID="{5E3E9534-BFA0-437C-BC86-B1B702F6B543}" presName="parentText" presStyleLbl="node1" presStyleIdx="2" presStyleCnt="3">
        <dgm:presLayoutVars>
          <dgm:chMax val="0"/>
          <dgm:bulletEnabled val="1"/>
        </dgm:presLayoutVars>
      </dgm:prSet>
      <dgm:spPr/>
    </dgm:pt>
    <dgm:pt modelId="{12C3445D-2505-40DE-AD3F-F47D27ED0857}" type="pres">
      <dgm:prSet presAssocID="{5E3E9534-BFA0-437C-BC86-B1B702F6B543}" presName="negativeSpace" presStyleCnt="0"/>
      <dgm:spPr/>
    </dgm:pt>
    <dgm:pt modelId="{2277D240-F449-4E43-BA1B-AB6B8A61E136}" type="pres">
      <dgm:prSet presAssocID="{5E3E9534-BFA0-437C-BC86-B1B702F6B543}" presName="childText" presStyleLbl="conFgAcc1" presStyleIdx="2" presStyleCnt="3">
        <dgm:presLayoutVars>
          <dgm:bulletEnabled val="1"/>
        </dgm:presLayoutVars>
      </dgm:prSet>
      <dgm:spPr/>
    </dgm:pt>
  </dgm:ptLst>
  <dgm:cxnLst>
    <dgm:cxn modelId="{830A9800-4F98-4559-9672-522322FB6B8E}" srcId="{661B860D-5192-4A6F-B1FA-DD0A130D63EF}" destId="{5025CC28-A217-4283-951D-7B8A3FC00EB2}" srcOrd="2" destOrd="0" parTransId="{FD7746BB-54EA-4D7D-97E0-E692AFCC3B71}" sibTransId="{3E7D89E3-A2CD-4C92-BD12-26E10211BBB6}"/>
    <dgm:cxn modelId="{B2D46513-CBED-4D7E-A125-78E11506C4FF}" type="presOf" srcId="{661B860D-5192-4A6F-B1FA-DD0A130D63EF}" destId="{109E87F2-D6F6-4235-BB6D-6CC07313482E}" srcOrd="0" destOrd="0" presId="urn:microsoft.com/office/officeart/2005/8/layout/list1"/>
    <dgm:cxn modelId="{3EC98B1C-2CBC-418E-8D02-1C6897F618A8}" type="presOf" srcId="{FCF73BFB-C3C4-4347-9EF2-D75A3005D888}" destId="{2277D240-F449-4E43-BA1B-AB6B8A61E136}" srcOrd="0" destOrd="2" presId="urn:microsoft.com/office/officeart/2005/8/layout/list1"/>
    <dgm:cxn modelId="{32D41A1E-43A9-4FF2-B7FD-69C922C5F34A}" type="presOf" srcId="{FA56BAF9-8FE3-4D64-8378-4B7A7C5FA669}" destId="{6588988D-33E1-4D0A-AF55-2F3DEEA5F4EE}" srcOrd="0" destOrd="1" presId="urn:microsoft.com/office/officeart/2005/8/layout/list1"/>
    <dgm:cxn modelId="{BF278C1E-6A14-447E-A4F9-71E1BC33C49B}" type="presOf" srcId="{5E3E9534-BFA0-437C-BC86-B1B702F6B543}" destId="{E868A704-E2CB-453C-9169-C1E02832BE0B}" srcOrd="1" destOrd="0" presId="urn:microsoft.com/office/officeart/2005/8/layout/list1"/>
    <dgm:cxn modelId="{BBF1B027-E150-4A8D-B9D1-335A54ED5098}" type="presOf" srcId="{9D487D6F-6891-4FB7-9A31-C27D31BBFE79}" destId="{B827FDAD-9E0C-4BA3-9BC2-5710DFBBD08A}" srcOrd="0" destOrd="1" presId="urn:microsoft.com/office/officeart/2005/8/layout/list1"/>
    <dgm:cxn modelId="{A6E95F30-330C-4E50-B96F-ACF7F191B2E7}" type="presOf" srcId="{493698C0-C409-466E-AE6A-8AE786C4E30C}" destId="{6588988D-33E1-4D0A-AF55-2F3DEEA5F4EE}" srcOrd="0" destOrd="3" presId="urn:microsoft.com/office/officeart/2005/8/layout/list1"/>
    <dgm:cxn modelId="{0ECA6333-F3F4-4D7C-BD5A-762EDBC48541}" srcId="{661B860D-5192-4A6F-B1FA-DD0A130D63EF}" destId="{9D487D6F-6891-4FB7-9A31-C27D31BBFE79}" srcOrd="1" destOrd="0" parTransId="{D8ECE635-733B-44BE-9B0E-016C7D126BBC}" sibTransId="{1BB752A5-EF46-4CDB-A116-7597B84330D6}"/>
    <dgm:cxn modelId="{AF1EAD39-ACCC-4EFD-A8C9-221749296F3E}" srcId="{5E3E9534-BFA0-437C-BC86-B1B702F6B543}" destId="{8B2F181F-3B46-4526-90F0-AF883253A9E6}" srcOrd="1" destOrd="0" parTransId="{BC420D1E-6FDA-4A1C-B719-6923CC42F5B6}" sibTransId="{99533192-71D2-4F6C-9E23-06196D5FD84E}"/>
    <dgm:cxn modelId="{79A0123C-B4AC-4629-AF55-CC5502983579}" type="presOf" srcId="{8B2F181F-3B46-4526-90F0-AF883253A9E6}" destId="{2277D240-F449-4E43-BA1B-AB6B8A61E136}" srcOrd="0" destOrd="1" presId="urn:microsoft.com/office/officeart/2005/8/layout/list1"/>
    <dgm:cxn modelId="{72AE5A3E-5025-4CEF-85A1-31EF0682D0E2}" type="presOf" srcId="{2ED06EF7-CE61-4F34-A6E8-48C6DCB2A90F}" destId="{2277D240-F449-4E43-BA1B-AB6B8A61E136}" srcOrd="0" destOrd="0" presId="urn:microsoft.com/office/officeart/2005/8/layout/list1"/>
    <dgm:cxn modelId="{5688AB63-4F4B-4F56-9C2E-349C699A932A}" type="presOf" srcId="{31F5278A-10FE-41C7-8803-1C0FB93ADD9A}" destId="{6588988D-33E1-4D0A-AF55-2F3DEEA5F4EE}" srcOrd="0" destOrd="0" presId="urn:microsoft.com/office/officeart/2005/8/layout/list1"/>
    <dgm:cxn modelId="{36D26365-56DD-4EDD-8FC2-578916DC898A}" type="presOf" srcId="{5E3E9534-BFA0-437C-BC86-B1B702F6B543}" destId="{E4686093-959E-4F31-A511-BBB93F09A0A5}" srcOrd="0" destOrd="0" presId="urn:microsoft.com/office/officeart/2005/8/layout/list1"/>
    <dgm:cxn modelId="{8D182D4D-DFEA-4C27-B5E1-7B1141644A4A}" srcId="{5E3E9534-BFA0-437C-BC86-B1B702F6B543}" destId="{2ED06EF7-CE61-4F34-A6E8-48C6DCB2A90F}" srcOrd="0" destOrd="0" parTransId="{FBD583A6-4DFB-4405-B21C-4150D65ABE82}" sibTransId="{0A8FBADF-FD43-4499-9C26-2F6BD6A21D40}"/>
    <dgm:cxn modelId="{BA01994D-72A1-4E7C-958C-2D3BCE0C8A41}" srcId="{2CAF2F1E-4D3C-4F42-B12D-8B0FB6ABCC04}" destId="{31F5278A-10FE-41C7-8803-1C0FB93ADD9A}" srcOrd="0" destOrd="0" parTransId="{DFE98B9A-37CA-40F1-9F18-F5CF28CF79F8}" sibTransId="{135EE2D6-3BEA-4DB1-8459-5FD0CC02DBDB}"/>
    <dgm:cxn modelId="{D48CDD6E-4AAB-4C37-B224-3B5085812DFC}" type="presOf" srcId="{5025CC28-A217-4283-951D-7B8A3FC00EB2}" destId="{B827FDAD-9E0C-4BA3-9BC2-5710DFBBD08A}" srcOrd="0" destOrd="2" presId="urn:microsoft.com/office/officeart/2005/8/layout/list1"/>
    <dgm:cxn modelId="{4D777355-86A2-4BB4-A871-0246AB38F159}" srcId="{29BF5AF0-B660-4B57-89BD-CF1CA55629CA}" destId="{661B860D-5192-4A6F-B1FA-DD0A130D63EF}" srcOrd="1" destOrd="0" parTransId="{347406BF-F0CF-49C9-86B1-0330649BD08A}" sibTransId="{38467BAC-B623-4236-80B5-B2782466F46E}"/>
    <dgm:cxn modelId="{8BAF197F-BF87-4E07-9FE3-54190B65F2E4}" type="presOf" srcId="{FBC8E0F5-FF76-4866-97BC-A6D4D0A07B3E}" destId="{B827FDAD-9E0C-4BA3-9BC2-5710DFBBD08A}" srcOrd="0" destOrd="0" presId="urn:microsoft.com/office/officeart/2005/8/layout/list1"/>
    <dgm:cxn modelId="{4A3ED082-F86B-4B13-BA4C-31B52C5AB91F}" srcId="{661B860D-5192-4A6F-B1FA-DD0A130D63EF}" destId="{EBB7F332-1FE6-4F13-9A8E-CB319DDBDACE}" srcOrd="3" destOrd="0" parTransId="{A3682F97-23AE-49F5-BC81-2E1571ECEDAD}" sibTransId="{3F0BF71F-149C-42A8-845F-ED68CCF9FE9E}"/>
    <dgm:cxn modelId="{DF0CE984-416F-4580-A4F7-591ED5B4C8EF}" type="presOf" srcId="{2CAF2F1E-4D3C-4F42-B12D-8B0FB6ABCC04}" destId="{6A724AD8-F9AE-472F-89DD-FDAFE90A59EA}" srcOrd="1" destOrd="0" presId="urn:microsoft.com/office/officeart/2005/8/layout/list1"/>
    <dgm:cxn modelId="{B6F6518B-35CA-4E9E-B897-2675428F94DA}" type="presOf" srcId="{86BBBC9F-3D9F-4CEF-BE3B-96EEA5D1D7F8}" destId="{6588988D-33E1-4D0A-AF55-2F3DEEA5F4EE}" srcOrd="0" destOrd="2" presId="urn:microsoft.com/office/officeart/2005/8/layout/list1"/>
    <dgm:cxn modelId="{3C9DC195-1AE7-4A72-972D-79D30986ADE6}" srcId="{29BF5AF0-B660-4B57-89BD-CF1CA55629CA}" destId="{2CAF2F1E-4D3C-4F42-B12D-8B0FB6ABCC04}" srcOrd="0" destOrd="0" parTransId="{09677461-4F69-438D-AEF6-E0366095E870}" sibTransId="{161F19F1-FCE8-42B3-A594-DDEBB4CC65D1}"/>
    <dgm:cxn modelId="{28BF1AAE-0FBE-4225-9AD6-9C0DCFA0A796}" type="presOf" srcId="{2CAF2F1E-4D3C-4F42-B12D-8B0FB6ABCC04}" destId="{6AE1A483-8468-4173-A9A0-AEA53265BA6E}" srcOrd="0" destOrd="0" presId="urn:microsoft.com/office/officeart/2005/8/layout/list1"/>
    <dgm:cxn modelId="{F3C553AE-A670-4F3E-AB46-6019C1C9A0F8}" srcId="{661B860D-5192-4A6F-B1FA-DD0A130D63EF}" destId="{FBC8E0F5-FF76-4866-97BC-A6D4D0A07B3E}" srcOrd="0" destOrd="0" parTransId="{8905E7B6-A624-4DEF-85C6-A4BA463D0CEA}" sibTransId="{A5021173-03FB-4FCD-848A-0FCB260301D0}"/>
    <dgm:cxn modelId="{2EEE7EBA-097F-4632-B1E7-658DEE6FBD19}" type="presOf" srcId="{29BF5AF0-B660-4B57-89BD-CF1CA55629CA}" destId="{FA346620-7716-46D8-BBE4-9A19E945C5F7}" srcOrd="0" destOrd="0" presId="urn:microsoft.com/office/officeart/2005/8/layout/list1"/>
    <dgm:cxn modelId="{259168C4-2A77-4BE9-9100-C83C27E75AE2}" srcId="{2CAF2F1E-4D3C-4F42-B12D-8B0FB6ABCC04}" destId="{FA56BAF9-8FE3-4D64-8378-4B7A7C5FA669}" srcOrd="1" destOrd="0" parTransId="{D44AA22A-3FD5-4F3D-B166-86AF210B2FC4}" sibTransId="{0DD369C2-997F-40A1-87FD-6CEF2C75F101}"/>
    <dgm:cxn modelId="{B4A805C7-A571-452C-9C5A-CA7E2471F2C4}" srcId="{2CAF2F1E-4D3C-4F42-B12D-8B0FB6ABCC04}" destId="{86BBBC9F-3D9F-4CEF-BE3B-96EEA5D1D7F8}" srcOrd="2" destOrd="0" parTransId="{FF557A19-F5D4-45D6-84A7-3B40ACFFF834}" sibTransId="{201C2088-0FD5-4B95-8EFA-B17424F6B927}"/>
    <dgm:cxn modelId="{D44EC8CC-92CD-4E0E-9E8C-C0E2C2DE5980}" srcId="{2CAF2F1E-4D3C-4F42-B12D-8B0FB6ABCC04}" destId="{493698C0-C409-466E-AE6A-8AE786C4E30C}" srcOrd="3" destOrd="0" parTransId="{5E837FF4-F597-42F9-8049-AC59B164A382}" sibTransId="{3DD19D3B-7B44-49D2-B7C0-AE3F5E71EB72}"/>
    <dgm:cxn modelId="{24F948D7-F8B5-4D64-B26D-FE0346B7D2A2}" type="presOf" srcId="{7F5831FC-688D-4F69-A908-75149B2D5260}" destId="{B827FDAD-9E0C-4BA3-9BC2-5710DFBBD08A}" srcOrd="0" destOrd="4" presId="urn:microsoft.com/office/officeart/2005/8/layout/list1"/>
    <dgm:cxn modelId="{415186E5-8529-4FE8-8FB5-0BB2B4E23ADA}" type="presOf" srcId="{661B860D-5192-4A6F-B1FA-DD0A130D63EF}" destId="{13DE9677-6F23-45E5-A223-A16906A5DF83}" srcOrd="1" destOrd="0" presId="urn:microsoft.com/office/officeart/2005/8/layout/list1"/>
    <dgm:cxn modelId="{C2E62AE6-3745-42D3-A144-376696172AE6}" srcId="{29BF5AF0-B660-4B57-89BD-CF1CA55629CA}" destId="{5E3E9534-BFA0-437C-BC86-B1B702F6B543}" srcOrd="2" destOrd="0" parTransId="{EFF6535D-7A02-44B6-A420-DA7639536178}" sibTransId="{4C3010CD-B294-4EC2-ADF6-0B2409F5D55A}"/>
    <dgm:cxn modelId="{09D735E8-3A1A-4674-BB00-9D0C686DAB7B}" type="presOf" srcId="{EBB7F332-1FE6-4F13-9A8E-CB319DDBDACE}" destId="{B827FDAD-9E0C-4BA3-9BC2-5710DFBBD08A}" srcOrd="0" destOrd="3" presId="urn:microsoft.com/office/officeart/2005/8/layout/list1"/>
    <dgm:cxn modelId="{1079D4EC-7E2A-45E6-AA1D-B93E0443A8D0}" srcId="{5E3E9534-BFA0-437C-BC86-B1B702F6B543}" destId="{FCF73BFB-C3C4-4347-9EF2-D75A3005D888}" srcOrd="2" destOrd="0" parTransId="{615C4817-20B1-41BD-ABAA-5CE6A7C70AEF}" sibTransId="{5A3B463A-F804-4F2A-8597-6940738F218A}"/>
    <dgm:cxn modelId="{87790DFF-632A-4110-B59A-5C0FD2E3F79E}" srcId="{661B860D-5192-4A6F-B1FA-DD0A130D63EF}" destId="{7F5831FC-688D-4F69-A908-75149B2D5260}" srcOrd="4" destOrd="0" parTransId="{4A069060-2D0C-4DDB-B297-DD1C5356C2FF}" sibTransId="{C04054FB-7267-449A-A81D-7103D8871C86}"/>
    <dgm:cxn modelId="{DC4226A4-EF04-4120-B373-D8C4B4CDD5F6}" type="presParOf" srcId="{FA346620-7716-46D8-BBE4-9A19E945C5F7}" destId="{59069479-497E-4441-9705-36E2BF10C30D}" srcOrd="0" destOrd="0" presId="urn:microsoft.com/office/officeart/2005/8/layout/list1"/>
    <dgm:cxn modelId="{3DDE24CD-72D4-4845-B681-52465DB6DFDC}" type="presParOf" srcId="{59069479-497E-4441-9705-36E2BF10C30D}" destId="{6AE1A483-8468-4173-A9A0-AEA53265BA6E}" srcOrd="0" destOrd="0" presId="urn:microsoft.com/office/officeart/2005/8/layout/list1"/>
    <dgm:cxn modelId="{46F64862-8C80-42E2-A000-FCF8E99A0E54}" type="presParOf" srcId="{59069479-497E-4441-9705-36E2BF10C30D}" destId="{6A724AD8-F9AE-472F-89DD-FDAFE90A59EA}" srcOrd="1" destOrd="0" presId="urn:microsoft.com/office/officeart/2005/8/layout/list1"/>
    <dgm:cxn modelId="{BA18F8AD-A458-4DE8-BFDE-249486AC2C0C}" type="presParOf" srcId="{FA346620-7716-46D8-BBE4-9A19E945C5F7}" destId="{89FB5194-70CC-4640-AE25-6AB1B53E4CBB}" srcOrd="1" destOrd="0" presId="urn:microsoft.com/office/officeart/2005/8/layout/list1"/>
    <dgm:cxn modelId="{2F38B3EC-0FCE-4C9F-AB54-CA2EC0E83FE3}" type="presParOf" srcId="{FA346620-7716-46D8-BBE4-9A19E945C5F7}" destId="{6588988D-33E1-4D0A-AF55-2F3DEEA5F4EE}" srcOrd="2" destOrd="0" presId="urn:microsoft.com/office/officeart/2005/8/layout/list1"/>
    <dgm:cxn modelId="{5F717DA7-E146-4086-BD30-286C49A990CA}" type="presParOf" srcId="{FA346620-7716-46D8-BBE4-9A19E945C5F7}" destId="{F0F7AFE8-B229-4F6F-9C1C-E5C95DBC2611}" srcOrd="3" destOrd="0" presId="urn:microsoft.com/office/officeart/2005/8/layout/list1"/>
    <dgm:cxn modelId="{3181D818-01D5-4EC5-B87C-2F8098E44629}" type="presParOf" srcId="{FA346620-7716-46D8-BBE4-9A19E945C5F7}" destId="{8FFAE39C-7C0D-40C3-ABDF-195E4654C097}" srcOrd="4" destOrd="0" presId="urn:microsoft.com/office/officeart/2005/8/layout/list1"/>
    <dgm:cxn modelId="{8DAD889F-DBAD-4FB8-B576-A373EA14DF4A}" type="presParOf" srcId="{8FFAE39C-7C0D-40C3-ABDF-195E4654C097}" destId="{109E87F2-D6F6-4235-BB6D-6CC07313482E}" srcOrd="0" destOrd="0" presId="urn:microsoft.com/office/officeart/2005/8/layout/list1"/>
    <dgm:cxn modelId="{0132320C-096D-46A4-9AEF-336FE7D86028}" type="presParOf" srcId="{8FFAE39C-7C0D-40C3-ABDF-195E4654C097}" destId="{13DE9677-6F23-45E5-A223-A16906A5DF83}" srcOrd="1" destOrd="0" presId="urn:microsoft.com/office/officeart/2005/8/layout/list1"/>
    <dgm:cxn modelId="{38BF708A-206C-4898-9DD8-A11E2ADBF593}" type="presParOf" srcId="{FA346620-7716-46D8-BBE4-9A19E945C5F7}" destId="{4EC4C83F-C647-4D96-A663-E3118C98151B}" srcOrd="5" destOrd="0" presId="urn:microsoft.com/office/officeart/2005/8/layout/list1"/>
    <dgm:cxn modelId="{6E8AE01B-86D5-48E0-BCA2-A5C99C44C4BE}" type="presParOf" srcId="{FA346620-7716-46D8-BBE4-9A19E945C5F7}" destId="{B827FDAD-9E0C-4BA3-9BC2-5710DFBBD08A}" srcOrd="6" destOrd="0" presId="urn:microsoft.com/office/officeart/2005/8/layout/list1"/>
    <dgm:cxn modelId="{D9202487-CB72-4FEC-8B6E-7902BE144917}" type="presParOf" srcId="{FA346620-7716-46D8-BBE4-9A19E945C5F7}" destId="{D8B6F6A2-75B4-4E50-84FC-7DCFB37C2523}" srcOrd="7" destOrd="0" presId="urn:microsoft.com/office/officeart/2005/8/layout/list1"/>
    <dgm:cxn modelId="{3938B5F8-B8D4-4D61-897A-3920DAFBA071}" type="presParOf" srcId="{FA346620-7716-46D8-BBE4-9A19E945C5F7}" destId="{BA64830C-8999-4F40-9F4E-27C6EE42F0E5}" srcOrd="8" destOrd="0" presId="urn:microsoft.com/office/officeart/2005/8/layout/list1"/>
    <dgm:cxn modelId="{FEC39504-53C6-46F6-8BB9-4AC3A0BFC0F1}" type="presParOf" srcId="{BA64830C-8999-4F40-9F4E-27C6EE42F0E5}" destId="{E4686093-959E-4F31-A511-BBB93F09A0A5}" srcOrd="0" destOrd="0" presId="urn:microsoft.com/office/officeart/2005/8/layout/list1"/>
    <dgm:cxn modelId="{151AAC50-2A5F-4FF8-9284-A3B59A575891}" type="presParOf" srcId="{BA64830C-8999-4F40-9F4E-27C6EE42F0E5}" destId="{E868A704-E2CB-453C-9169-C1E02832BE0B}" srcOrd="1" destOrd="0" presId="urn:microsoft.com/office/officeart/2005/8/layout/list1"/>
    <dgm:cxn modelId="{39E22A1F-1AB7-4529-8D79-34975871250A}" type="presParOf" srcId="{FA346620-7716-46D8-BBE4-9A19E945C5F7}" destId="{12C3445D-2505-40DE-AD3F-F47D27ED0857}" srcOrd="9" destOrd="0" presId="urn:microsoft.com/office/officeart/2005/8/layout/list1"/>
    <dgm:cxn modelId="{9E0F35C1-15C8-4549-A711-4B5C5F910FF3}" type="presParOf" srcId="{FA346620-7716-46D8-BBE4-9A19E945C5F7}" destId="{2277D240-F449-4E43-BA1B-AB6B8A61E136}"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0DECA8-C302-0F4F-9CB4-D2D9C110FDE1}">
      <dsp:nvSpPr>
        <dsp:cNvPr id="0" name=""/>
        <dsp:cNvSpPr/>
      </dsp:nvSpPr>
      <dsp:spPr>
        <a:xfrm>
          <a:off x="1779984" y="1468040"/>
          <a:ext cx="1794271" cy="1794271"/>
        </a:xfrm>
        <a:prstGeom prst="gear9">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nl-NL" sz="3300" kern="1200" dirty="0">
              <a:solidFill>
                <a:schemeClr val="accent6">
                  <a:lumMod val="50000"/>
                </a:schemeClr>
              </a:solidFill>
              <a:latin typeface="Calibri" panose="020F0502020204030204" pitchFamily="34" charset="0"/>
              <a:cs typeface="Calibri" panose="020F0502020204030204" pitchFamily="34" charset="0"/>
            </a:rPr>
            <a:t>Tier 1</a:t>
          </a:r>
        </a:p>
      </dsp:txBody>
      <dsp:txXfrm>
        <a:off x="2140712" y="1888339"/>
        <a:ext cx="1072815" cy="922293"/>
      </dsp:txXfrm>
    </dsp:sp>
    <dsp:sp modelId="{E9E58CE2-C567-BB47-8F22-1727CE7753B5}">
      <dsp:nvSpPr>
        <dsp:cNvPr id="0" name=""/>
        <dsp:cNvSpPr/>
      </dsp:nvSpPr>
      <dsp:spPr>
        <a:xfrm>
          <a:off x="736044" y="1043939"/>
          <a:ext cx="1304924" cy="1304924"/>
        </a:xfrm>
        <a:prstGeom prst="gear6">
          <a:avLst/>
        </a:prstGeom>
        <a:solidFill>
          <a:srgbClr val="FFE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nl-NL" sz="3200" kern="1200" dirty="0">
              <a:solidFill>
                <a:schemeClr val="accent6">
                  <a:lumMod val="50000"/>
                </a:schemeClr>
              </a:solidFill>
              <a:latin typeface="Calibri" panose="020F0502020204030204" pitchFamily="34" charset="0"/>
              <a:cs typeface="Calibri" panose="020F0502020204030204" pitchFamily="34" charset="0"/>
            </a:rPr>
            <a:t>Tier 2</a:t>
          </a:r>
        </a:p>
      </dsp:txBody>
      <dsp:txXfrm>
        <a:off x="1064563" y="1374443"/>
        <a:ext cx="647886" cy="643916"/>
      </dsp:txXfrm>
    </dsp:sp>
    <dsp:sp modelId="{73C884C8-B504-754C-B235-16AD43401180}">
      <dsp:nvSpPr>
        <dsp:cNvPr id="0" name=""/>
        <dsp:cNvSpPr/>
      </dsp:nvSpPr>
      <dsp:spPr>
        <a:xfrm rot="20700000">
          <a:off x="1672702" y="341325"/>
          <a:ext cx="867026" cy="883258"/>
        </a:xfrm>
        <a:prstGeom prst="gear6">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nl-NL" sz="2400" kern="1200" dirty="0">
              <a:solidFill>
                <a:schemeClr val="accent6">
                  <a:lumMod val="50000"/>
                </a:schemeClr>
              </a:solidFill>
              <a:latin typeface="Calibri" panose="020F0502020204030204" pitchFamily="34" charset="0"/>
              <a:cs typeface="Calibri" panose="020F0502020204030204" pitchFamily="34" charset="0"/>
            </a:rPr>
            <a:t>Tier 3</a:t>
          </a:r>
        </a:p>
      </dsp:txBody>
      <dsp:txXfrm rot="-20700000">
        <a:off x="1861903" y="536012"/>
        <a:ext cx="488623" cy="493884"/>
      </dsp:txXfrm>
    </dsp:sp>
    <dsp:sp modelId="{09738046-ED86-AB4F-BAF6-08A1BB184B12}">
      <dsp:nvSpPr>
        <dsp:cNvPr id="0" name=""/>
        <dsp:cNvSpPr/>
      </dsp:nvSpPr>
      <dsp:spPr>
        <a:xfrm>
          <a:off x="1632057" y="1202905"/>
          <a:ext cx="2296667" cy="2296667"/>
        </a:xfrm>
        <a:prstGeom prst="circularArrow">
          <a:avLst>
            <a:gd name="adj1" fmla="val 4687"/>
            <a:gd name="adj2" fmla="val 299029"/>
            <a:gd name="adj3" fmla="val 2488956"/>
            <a:gd name="adj4" fmla="val 15921188"/>
            <a:gd name="adj5" fmla="val 5469"/>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sp>
    <dsp:sp modelId="{EC6C69A3-81B4-4841-80DC-8D45320369C5}">
      <dsp:nvSpPr>
        <dsp:cNvPr id="0" name=""/>
        <dsp:cNvSpPr/>
      </dsp:nvSpPr>
      <dsp:spPr>
        <a:xfrm>
          <a:off x="504944" y="759209"/>
          <a:ext cx="1668672" cy="1668672"/>
        </a:xfrm>
        <a:prstGeom prst="leftCircularArrow">
          <a:avLst>
            <a:gd name="adj1" fmla="val 6452"/>
            <a:gd name="adj2" fmla="val 429999"/>
            <a:gd name="adj3" fmla="val 10489124"/>
            <a:gd name="adj4" fmla="val 14837806"/>
            <a:gd name="adj5" fmla="val 7527"/>
          </a:avLst>
        </a:prstGeom>
        <a:solidFill>
          <a:srgbClr val="FFEF00"/>
        </a:solidFill>
        <a:ln>
          <a:noFill/>
        </a:ln>
        <a:effectLst/>
      </dsp:spPr>
      <dsp:style>
        <a:lnRef idx="0">
          <a:scrgbClr r="0" g="0" b="0"/>
        </a:lnRef>
        <a:fillRef idx="1">
          <a:scrgbClr r="0" g="0" b="0"/>
        </a:fillRef>
        <a:effectRef idx="0">
          <a:scrgbClr r="0" g="0" b="0"/>
        </a:effectRef>
        <a:fontRef idx="minor">
          <a:schemeClr val="lt1"/>
        </a:fontRef>
      </dsp:style>
    </dsp:sp>
    <dsp:sp modelId="{C599F990-97D9-404E-AA63-F9FBC11E286F}">
      <dsp:nvSpPr>
        <dsp:cNvPr id="0" name=""/>
        <dsp:cNvSpPr/>
      </dsp:nvSpPr>
      <dsp:spPr>
        <a:xfrm>
          <a:off x="1171191" y="-132378"/>
          <a:ext cx="1799165" cy="1799165"/>
        </a:xfrm>
        <a:prstGeom prst="circularArrow">
          <a:avLst>
            <a:gd name="adj1" fmla="val 5984"/>
            <a:gd name="adj2" fmla="val 394124"/>
            <a:gd name="adj3" fmla="val 13313824"/>
            <a:gd name="adj4" fmla="val 10508221"/>
            <a:gd name="adj5" fmla="val 6981"/>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88988D-33E1-4D0A-AF55-2F3DEEA5F4EE}">
      <dsp:nvSpPr>
        <dsp:cNvPr id="0" name=""/>
        <dsp:cNvSpPr/>
      </dsp:nvSpPr>
      <dsp:spPr>
        <a:xfrm>
          <a:off x="0" y="198525"/>
          <a:ext cx="4866891" cy="13923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77725" tIns="270764" rIns="377725" bIns="92456" numCol="1" spcCol="1270" anchor="t" anchorCtr="0">
          <a:noAutofit/>
        </a:bodyPr>
        <a:lstStyle/>
        <a:p>
          <a:pPr marL="114300" lvl="1" indent="-114300" algn="l" defTabSz="577850" rtl="0">
            <a:lnSpc>
              <a:spcPct val="90000"/>
            </a:lnSpc>
            <a:spcBef>
              <a:spcPct val="0"/>
            </a:spcBef>
            <a:spcAft>
              <a:spcPct val="15000"/>
            </a:spcAft>
            <a:buChar char="•"/>
          </a:pPr>
          <a:r>
            <a:rPr lang="nl-NL" sz="1300" kern="1200" dirty="0">
              <a:latin typeface="Aptos Display" panose="020F0302020204030204"/>
            </a:rPr>
            <a:t>Jeugdverpleegkundige (</a:t>
          </a:r>
          <a:r>
            <a:rPr lang="nl-NL" sz="1300" kern="1200" dirty="0" err="1">
              <a:latin typeface="Aptos Display" panose="020F0302020204030204"/>
            </a:rPr>
            <a:t>o.a</a:t>
          </a:r>
          <a:r>
            <a:rPr lang="nl-NL" sz="1300" kern="1200" dirty="0">
              <a:latin typeface="Aptos Display" panose="020F0302020204030204"/>
            </a:rPr>
            <a:t> IZO, GIZ, onderdeel van BVO 0-13 jaar)</a:t>
          </a:r>
          <a:endParaRPr lang="nl-NL" sz="1300" kern="1200" dirty="0"/>
        </a:p>
        <a:p>
          <a:pPr marL="114300" lvl="1" indent="-114300" algn="l" defTabSz="577850" rtl="0">
            <a:lnSpc>
              <a:spcPct val="90000"/>
            </a:lnSpc>
            <a:spcBef>
              <a:spcPct val="0"/>
            </a:spcBef>
            <a:spcAft>
              <a:spcPct val="15000"/>
            </a:spcAft>
            <a:buChar char="•"/>
          </a:pPr>
          <a:r>
            <a:rPr lang="nl-NL" sz="1300" kern="1200">
              <a:latin typeface="Aptos Display" panose="020F0302020204030204"/>
            </a:rPr>
            <a:t>Verpleegkundige </a:t>
          </a:r>
          <a:r>
            <a:rPr lang="nl-NL" sz="1300" b="0" kern="1200">
              <a:latin typeface="Aptos Display" panose="020F0302020204030204"/>
            </a:rPr>
            <a:t>specialist (</a:t>
          </a:r>
          <a:r>
            <a:rPr lang="nl-NL" sz="1300" b="0" kern="1200" err="1">
              <a:latin typeface="Aptos Display" panose="020F0302020204030204"/>
            </a:rPr>
            <a:t>o.a</a:t>
          </a:r>
          <a:r>
            <a:rPr lang="nl-NL" sz="1300" b="0" kern="1200">
              <a:latin typeface="Aptos Display" panose="020F0302020204030204"/>
            </a:rPr>
            <a:t> ZAT)</a:t>
          </a:r>
        </a:p>
        <a:p>
          <a:pPr marL="114300" lvl="1" indent="-114300" algn="l" defTabSz="577850" rtl="0">
            <a:lnSpc>
              <a:spcPct val="90000"/>
            </a:lnSpc>
            <a:spcBef>
              <a:spcPct val="0"/>
            </a:spcBef>
            <a:spcAft>
              <a:spcPct val="15000"/>
            </a:spcAft>
            <a:buChar char="•"/>
          </a:pPr>
          <a:r>
            <a:rPr lang="nl-NL" sz="1300" b="0" kern="1200">
              <a:solidFill>
                <a:schemeClr val="tx1"/>
              </a:solidFill>
              <a:latin typeface="Calibri"/>
              <a:cs typeface="Calibri"/>
            </a:rPr>
            <a:t>Jeugdarts (o.a. ZAT, MAZL ect)</a:t>
          </a:r>
          <a:endParaRPr lang="en-US" sz="1300" b="0" kern="1200">
            <a:solidFill>
              <a:schemeClr val="tx1"/>
            </a:solidFill>
            <a:latin typeface="Calibri"/>
            <a:cs typeface="Calibri"/>
          </a:endParaRPr>
        </a:p>
        <a:p>
          <a:pPr marL="114300" lvl="1" indent="-114300" algn="l" defTabSz="577850">
            <a:lnSpc>
              <a:spcPct val="90000"/>
            </a:lnSpc>
            <a:spcBef>
              <a:spcPct val="0"/>
            </a:spcBef>
            <a:spcAft>
              <a:spcPct val="15000"/>
            </a:spcAft>
            <a:buChar char="•"/>
          </a:pPr>
          <a:r>
            <a:rPr lang="nl-NL" sz="1300" b="0" kern="1200">
              <a:latin typeface="Calibri"/>
              <a:cs typeface="Calibri"/>
            </a:rPr>
            <a:t>oa</a:t>
          </a:r>
        </a:p>
      </dsp:txBody>
      <dsp:txXfrm>
        <a:off x="0" y="198525"/>
        <a:ext cx="4866891" cy="1392300"/>
      </dsp:txXfrm>
    </dsp:sp>
    <dsp:sp modelId="{6A724AD8-F9AE-472F-89DD-FDAFE90A59EA}">
      <dsp:nvSpPr>
        <dsp:cNvPr id="0" name=""/>
        <dsp:cNvSpPr/>
      </dsp:nvSpPr>
      <dsp:spPr>
        <a:xfrm>
          <a:off x="243344" y="6645"/>
          <a:ext cx="3406823" cy="3837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770" tIns="0" rIns="128770" bIns="0" numCol="1" spcCol="1270" anchor="ctr" anchorCtr="0">
          <a:noAutofit/>
        </a:bodyPr>
        <a:lstStyle/>
        <a:p>
          <a:pPr marL="0" lvl="0" indent="0" algn="l" defTabSz="577850" rtl="0">
            <a:lnSpc>
              <a:spcPct val="90000"/>
            </a:lnSpc>
            <a:spcBef>
              <a:spcPct val="0"/>
            </a:spcBef>
            <a:spcAft>
              <a:spcPct val="35000"/>
            </a:spcAft>
            <a:buNone/>
          </a:pPr>
          <a:r>
            <a:rPr lang="nl-NL" sz="1300" b="1" u="sng" kern="1200">
              <a:latin typeface="Aptos Display" panose="020F0302020204030204"/>
            </a:rPr>
            <a:t>De J</a:t>
          </a:r>
          <a:r>
            <a:rPr lang="nl-NL" sz="1300" b="0" u="sng" kern="1200">
              <a:latin typeface="Aptos Display" panose="020F0302020204030204"/>
            </a:rPr>
            <a:t>G</a:t>
          </a:r>
          <a:r>
            <a:rPr lang="nl-NL" sz="1300" b="1" u="sng" kern="1200">
              <a:latin typeface="Aptos Display" panose="020F0302020204030204"/>
            </a:rPr>
            <a:t>Z</a:t>
          </a:r>
          <a:r>
            <a:rPr lang="nl-NL" sz="1300" b="1" kern="1200">
              <a:latin typeface="Aptos Display" panose="020F0302020204030204"/>
            </a:rPr>
            <a:t> (Jeugd</a:t>
          </a:r>
          <a:r>
            <a:rPr lang="nl-NL" sz="1300" b="1" i="1" u="none" kern="1200">
              <a:latin typeface="Aptos Display" panose="020F0302020204030204"/>
            </a:rPr>
            <a:t>gezondheid</a:t>
          </a:r>
          <a:r>
            <a:rPr lang="nl-NL" sz="1300" b="1" kern="1200">
              <a:latin typeface="Aptos Display" panose="020F0302020204030204"/>
            </a:rPr>
            <a:t>zorg)</a:t>
          </a:r>
          <a:endParaRPr lang="nl-NL" sz="1300" b="1" kern="1200"/>
        </a:p>
      </dsp:txBody>
      <dsp:txXfrm>
        <a:off x="262078" y="25379"/>
        <a:ext cx="3369355" cy="346292"/>
      </dsp:txXfrm>
    </dsp:sp>
    <dsp:sp modelId="{B827FDAD-9E0C-4BA3-9BC2-5710DFBBD08A}">
      <dsp:nvSpPr>
        <dsp:cNvPr id="0" name=""/>
        <dsp:cNvSpPr/>
      </dsp:nvSpPr>
      <dsp:spPr>
        <a:xfrm>
          <a:off x="0" y="1852905"/>
          <a:ext cx="4866891" cy="143325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77725" tIns="270764" rIns="377725" bIns="92456" numCol="1" spcCol="1270" anchor="t" anchorCtr="0">
          <a:noAutofit/>
        </a:bodyPr>
        <a:lstStyle/>
        <a:p>
          <a:pPr marL="114300" lvl="1" indent="-114300" algn="l" defTabSz="577850" rtl="0">
            <a:lnSpc>
              <a:spcPct val="90000"/>
            </a:lnSpc>
            <a:spcBef>
              <a:spcPct val="0"/>
            </a:spcBef>
            <a:spcAft>
              <a:spcPct val="15000"/>
            </a:spcAft>
            <a:buChar char="•"/>
          </a:pPr>
          <a:r>
            <a:rPr lang="nl-NL" sz="1300" kern="1200">
              <a:latin typeface="Aptos Display" panose="020F0302020204030204"/>
            </a:rPr>
            <a:t>JMW (</a:t>
          </a:r>
          <a:r>
            <a:rPr lang="nl-NL" sz="1300" kern="1200" err="1">
              <a:latin typeface="Aptos Display" panose="020F0302020204030204"/>
            </a:rPr>
            <a:t>o.a</a:t>
          </a:r>
          <a:r>
            <a:rPr lang="nl-NL" sz="1300" kern="1200">
              <a:latin typeface="Aptos Display" panose="020F0302020204030204"/>
            </a:rPr>
            <a:t> IZO)</a:t>
          </a:r>
          <a:endParaRPr lang="nl-NL" sz="1300" kern="1200"/>
        </a:p>
        <a:p>
          <a:pPr marL="114300" lvl="1" indent="-114300" algn="l" defTabSz="577850" rtl="0">
            <a:lnSpc>
              <a:spcPct val="90000"/>
            </a:lnSpc>
            <a:spcBef>
              <a:spcPct val="0"/>
            </a:spcBef>
            <a:spcAft>
              <a:spcPct val="15000"/>
            </a:spcAft>
            <a:buChar char="•"/>
          </a:pPr>
          <a:r>
            <a:rPr lang="nl-NL" sz="1300" kern="1200" dirty="0">
              <a:latin typeface="Aptos Display" panose="020F0302020204030204"/>
            </a:rPr>
            <a:t>SMW (</a:t>
          </a:r>
          <a:r>
            <a:rPr lang="nl-NL" sz="1300" kern="1200" dirty="0" err="1">
              <a:latin typeface="Aptos Display" panose="020F0302020204030204"/>
            </a:rPr>
            <a:t>o.a</a:t>
          </a:r>
          <a:r>
            <a:rPr lang="nl-NL" sz="1300" kern="1200" dirty="0">
              <a:latin typeface="Aptos Display" panose="020F0302020204030204"/>
            </a:rPr>
            <a:t> ZAT, onderdeel van BVO 0-13 jaar)</a:t>
          </a:r>
        </a:p>
        <a:p>
          <a:pPr marL="114300" lvl="1" indent="-114300" algn="l" defTabSz="577850">
            <a:lnSpc>
              <a:spcPct val="90000"/>
            </a:lnSpc>
            <a:spcBef>
              <a:spcPct val="0"/>
            </a:spcBef>
            <a:spcAft>
              <a:spcPct val="15000"/>
            </a:spcAft>
            <a:buChar char="•"/>
          </a:pPr>
          <a:r>
            <a:rPr lang="nl-NL" sz="1300" kern="1200">
              <a:latin typeface="Aptos Display" panose="020F0302020204030204"/>
            </a:rPr>
            <a:t>Opvoedadviseur</a:t>
          </a:r>
          <a:endParaRPr lang="nl-NL" sz="1300" kern="1200"/>
        </a:p>
        <a:p>
          <a:pPr marL="114300" lvl="1" indent="-114300" algn="l" defTabSz="577850">
            <a:lnSpc>
              <a:spcPct val="90000"/>
            </a:lnSpc>
            <a:spcBef>
              <a:spcPct val="0"/>
            </a:spcBef>
            <a:spcAft>
              <a:spcPct val="15000"/>
            </a:spcAft>
            <a:buChar char="•"/>
          </a:pPr>
          <a:r>
            <a:rPr lang="nl-NL" sz="1300" kern="1200">
              <a:latin typeface="Aptos Display" panose="020F0302020204030204"/>
            </a:rPr>
            <a:t>Voorzorg</a:t>
          </a:r>
          <a:endParaRPr lang="nl-NL" sz="1300" kern="1200"/>
        </a:p>
        <a:p>
          <a:pPr marL="114300" lvl="1" indent="-114300" algn="l" defTabSz="577850">
            <a:lnSpc>
              <a:spcPct val="90000"/>
            </a:lnSpc>
            <a:spcBef>
              <a:spcPct val="0"/>
            </a:spcBef>
            <a:spcAft>
              <a:spcPct val="15000"/>
            </a:spcAft>
            <a:buChar char="•"/>
          </a:pPr>
          <a:r>
            <a:rPr lang="nl-NL" sz="1300" b="0" kern="1200">
              <a:latin typeface="Aptos Display" panose="020F0302020204030204"/>
            </a:rPr>
            <a:t>oa</a:t>
          </a:r>
        </a:p>
      </dsp:txBody>
      <dsp:txXfrm>
        <a:off x="0" y="1852905"/>
        <a:ext cx="4866891" cy="1433250"/>
      </dsp:txXfrm>
    </dsp:sp>
    <dsp:sp modelId="{13DE9677-6F23-45E5-A223-A16906A5DF83}">
      <dsp:nvSpPr>
        <dsp:cNvPr id="0" name=""/>
        <dsp:cNvSpPr/>
      </dsp:nvSpPr>
      <dsp:spPr>
        <a:xfrm>
          <a:off x="243344" y="1661025"/>
          <a:ext cx="3406823" cy="3837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770" tIns="0" rIns="128770" bIns="0" numCol="1" spcCol="1270" anchor="ctr" anchorCtr="0">
          <a:noAutofit/>
        </a:bodyPr>
        <a:lstStyle/>
        <a:p>
          <a:pPr marL="0" lvl="0" indent="0" algn="l" defTabSz="577850" rtl="0">
            <a:lnSpc>
              <a:spcPct val="90000"/>
            </a:lnSpc>
            <a:spcBef>
              <a:spcPct val="0"/>
            </a:spcBef>
            <a:spcAft>
              <a:spcPct val="35000"/>
            </a:spcAft>
            <a:buNone/>
          </a:pPr>
          <a:r>
            <a:rPr lang="nl-NL" sz="1300" b="1" kern="1200">
              <a:latin typeface="Aptos Display" panose="020F0302020204030204"/>
            </a:rPr>
            <a:t>Preventie</a:t>
          </a:r>
          <a:endParaRPr lang="nl-NL" sz="1300" kern="1200"/>
        </a:p>
      </dsp:txBody>
      <dsp:txXfrm>
        <a:off x="262078" y="1679759"/>
        <a:ext cx="3369355" cy="346292"/>
      </dsp:txXfrm>
    </dsp:sp>
    <dsp:sp modelId="{2277D240-F449-4E43-BA1B-AB6B8A61E136}">
      <dsp:nvSpPr>
        <dsp:cNvPr id="0" name=""/>
        <dsp:cNvSpPr/>
      </dsp:nvSpPr>
      <dsp:spPr>
        <a:xfrm>
          <a:off x="0" y="3548235"/>
          <a:ext cx="4866891" cy="9828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77725" tIns="270764" rIns="377725" bIns="92456" numCol="1" spcCol="1270" anchor="t" anchorCtr="0">
          <a:noAutofit/>
        </a:bodyPr>
        <a:lstStyle/>
        <a:p>
          <a:pPr marL="114300" lvl="1" indent="-114300" algn="l" defTabSz="577850" rtl="0">
            <a:lnSpc>
              <a:spcPct val="90000"/>
            </a:lnSpc>
            <a:spcBef>
              <a:spcPct val="0"/>
            </a:spcBef>
            <a:spcAft>
              <a:spcPct val="15000"/>
            </a:spcAft>
            <a:buChar char="•"/>
          </a:pPr>
          <a:r>
            <a:rPr lang="nl-NL" sz="1300" kern="1200">
              <a:latin typeface="Aptos Display" panose="020F0302020204030204"/>
            </a:rPr>
            <a:t>Medewerkers jeugdhulp</a:t>
          </a:r>
          <a:endParaRPr lang="nl-NL" sz="1300" kern="1200"/>
        </a:p>
        <a:p>
          <a:pPr marL="114300" lvl="1" indent="-114300" algn="l" defTabSz="577850">
            <a:lnSpc>
              <a:spcPct val="90000"/>
            </a:lnSpc>
            <a:spcBef>
              <a:spcPct val="0"/>
            </a:spcBef>
            <a:spcAft>
              <a:spcPct val="15000"/>
            </a:spcAft>
            <a:buChar char="•"/>
          </a:pPr>
          <a:r>
            <a:rPr lang="nl-NL" sz="1300" kern="1200">
              <a:latin typeface="Aptos Display" panose="020F0302020204030204"/>
            </a:rPr>
            <a:t>GD-er</a:t>
          </a:r>
        </a:p>
        <a:p>
          <a:pPr marL="114300" lvl="1" indent="-114300" algn="l" defTabSz="577850">
            <a:lnSpc>
              <a:spcPct val="90000"/>
            </a:lnSpc>
            <a:spcBef>
              <a:spcPct val="0"/>
            </a:spcBef>
            <a:spcAft>
              <a:spcPct val="15000"/>
            </a:spcAft>
            <a:buChar char="•"/>
          </a:pPr>
          <a:r>
            <a:rPr lang="nl-NL" sz="1300" kern="1200">
              <a:latin typeface="Aptos Display" panose="020F0302020204030204"/>
            </a:rPr>
            <a:t>oa</a:t>
          </a:r>
        </a:p>
      </dsp:txBody>
      <dsp:txXfrm>
        <a:off x="0" y="3548235"/>
        <a:ext cx="4866891" cy="982800"/>
      </dsp:txXfrm>
    </dsp:sp>
    <dsp:sp modelId="{E868A704-E2CB-453C-9169-C1E02832BE0B}">
      <dsp:nvSpPr>
        <dsp:cNvPr id="0" name=""/>
        <dsp:cNvSpPr/>
      </dsp:nvSpPr>
      <dsp:spPr>
        <a:xfrm>
          <a:off x="243344" y="3356355"/>
          <a:ext cx="3406823" cy="3837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770" tIns="0" rIns="128770" bIns="0" numCol="1" spcCol="1270" anchor="ctr" anchorCtr="0">
          <a:noAutofit/>
        </a:bodyPr>
        <a:lstStyle/>
        <a:p>
          <a:pPr marL="0" lvl="0" indent="0" algn="l" defTabSz="577850" rtl="0">
            <a:lnSpc>
              <a:spcPct val="90000"/>
            </a:lnSpc>
            <a:spcBef>
              <a:spcPct val="0"/>
            </a:spcBef>
            <a:spcAft>
              <a:spcPct val="35000"/>
            </a:spcAft>
            <a:buNone/>
          </a:pPr>
          <a:r>
            <a:rPr lang="nl-NL" sz="1300" b="1" kern="1200">
              <a:latin typeface="Aptos Display" panose="020F0302020204030204"/>
            </a:rPr>
            <a:t>Toegang</a:t>
          </a:r>
          <a:endParaRPr lang="nl-NL" sz="1300" b="1" kern="1200"/>
        </a:p>
      </dsp:txBody>
      <dsp:txXfrm>
        <a:off x="262078" y="3375089"/>
        <a:ext cx="3369355" cy="346292"/>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E7962B-F2EF-844E-83EE-6352F6113C8F}" type="datetimeFigureOut">
              <a:rPr lang="nl-NL" smtClean="0"/>
              <a:t>14-11-2024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20D8BF-4FB2-DB45-9FBB-F18930691A85}" type="slidenum">
              <a:rPr lang="nl-NL" smtClean="0"/>
              <a:t>‹nr.›</a:t>
            </a:fld>
            <a:endParaRPr lang="nl-NL"/>
          </a:p>
        </p:txBody>
      </p:sp>
    </p:spTree>
    <p:extLst>
      <p:ext uri="{BB962C8B-B14F-4D97-AF65-F5344CB8AC3E}">
        <p14:creationId xmlns:p14="http://schemas.microsoft.com/office/powerpoint/2010/main" val="3553945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a:solidFill>
                  <a:schemeClr val="tx1"/>
                </a:solidFill>
                <a:effectLst/>
                <a:latin typeface="+mn-lt"/>
                <a:ea typeface="+mn-ea"/>
                <a:cs typeface="+mn-cs"/>
              </a:rPr>
              <a:t> </a:t>
            </a:r>
            <a:r>
              <a:rPr lang="nl-NL"/>
              <a:t>Artikel 31, ook als ze minder aanwezig zijn op school, dat is belangrijk voor de ontwikkeling dat dit niet gaat stil staan juist in die situaties. </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E1A577-77EE-4D27-A83C-54EAE5F4F5D3}" type="slidenum">
              <a:rPr kumimoji="0" lang="nl-NL"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7293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a:t>De JGZ </a:t>
            </a:r>
            <a:r>
              <a:rPr lang="en-US" err="1"/>
              <a:t>kan</a:t>
            </a:r>
            <a:r>
              <a:rPr lang="en-US"/>
              <a:t> mee </a:t>
            </a:r>
            <a:r>
              <a:rPr lang="en-US" err="1"/>
              <a:t>denken</a:t>
            </a:r>
            <a:r>
              <a:rPr lang="en-US"/>
              <a:t> </a:t>
            </a:r>
            <a:r>
              <a:rPr lang="en-US" err="1"/>
              <a:t>en</a:t>
            </a:r>
            <a:r>
              <a:rPr lang="en-US"/>
              <a:t> </a:t>
            </a:r>
            <a:r>
              <a:rPr lang="en-US" err="1"/>
              <a:t>adviseren</a:t>
            </a:r>
            <a:r>
              <a:rPr lang="en-US"/>
              <a:t> over </a:t>
            </a:r>
            <a:r>
              <a:rPr lang="en-US" err="1"/>
              <a:t>een</a:t>
            </a:r>
            <a:r>
              <a:rPr lang="en-US"/>
              <a:t> </a:t>
            </a:r>
            <a:r>
              <a:rPr lang="en-US" err="1"/>
              <a:t>veilig</a:t>
            </a:r>
            <a:r>
              <a:rPr lang="en-US"/>
              <a:t> </a:t>
            </a:r>
            <a:r>
              <a:rPr lang="en-US" err="1"/>
              <a:t>schoolklimaat</a:t>
            </a:r>
            <a:r>
              <a:rPr lang="en-US"/>
              <a:t>, </a:t>
            </a:r>
            <a:r>
              <a:rPr lang="en-US" err="1"/>
              <a:t>verzuimbeleid</a:t>
            </a:r>
            <a:r>
              <a:rPr lang="en-US"/>
              <a:t> </a:t>
            </a:r>
            <a:r>
              <a:rPr lang="en-US" err="1"/>
              <a:t>en</a:t>
            </a:r>
            <a:r>
              <a:rPr lang="en-US"/>
              <a:t> in de </a:t>
            </a:r>
            <a:r>
              <a:rPr lang="en-US" err="1"/>
              <a:t>spreekkamer</a:t>
            </a:r>
            <a:r>
              <a:rPr lang="en-US"/>
              <a:t>: MAZL </a:t>
            </a:r>
            <a:r>
              <a:rPr lang="en-US" err="1"/>
              <a:t>inzetten</a:t>
            </a:r>
            <a:endParaRPr lang="nl-NL" err="1"/>
          </a:p>
          <a:p>
            <a:endParaRPr lang="nl-NL">
              <a:cs typeface="Calibri"/>
            </a:endParaRP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E1A577-77EE-4D27-A83C-54EAE5F4F5D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3691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Inzet Jeugd</a:t>
            </a:r>
            <a:r>
              <a:rPr lang="nl-NL" b="1"/>
              <a:t>gezondheid</a:t>
            </a:r>
            <a:r>
              <a:rPr lang="nl-NL"/>
              <a:t>zorg= </a:t>
            </a:r>
            <a:endParaRPr lang="en-US">
              <a:cs typeface="Calibri" panose="020F0502020204030204"/>
            </a:endParaRPr>
          </a:p>
          <a:p>
            <a:pPr marL="228600" indent="-228600">
              <a:buAutoNum type="arabicParenR"/>
            </a:pPr>
            <a:r>
              <a:rPr lang="nl-NL"/>
              <a:t>Enige met sociaal-medische expertise: Schakel tussen ZAT + (para)medici, kennis over ziekten en samenwerking met onderwijs, begrip van consequenties voor schoolontwikkeling</a:t>
            </a:r>
            <a:endParaRPr lang="en-US">
              <a:cs typeface="Calibri"/>
            </a:endParaRPr>
          </a:p>
          <a:p>
            <a:r>
              <a:rPr lang="nl-NL">
                <a:cs typeface="Calibri"/>
              </a:rPr>
              <a:t>2) Kan helpen normaliseren: </a:t>
            </a:r>
            <a:r>
              <a:rPr lang="nl-NL"/>
              <a:t>De samenleving beoordeelt kinderen en jongeren op basis van een norm en problematiseert afwijkingen van die norm.</a:t>
            </a:r>
            <a:endParaRPr lang="en-US"/>
          </a:p>
          <a:p>
            <a:r>
              <a:rPr lang="nl-NL"/>
              <a:t>Normaliseren betekent accepteren dat de ontwikkeling van kinderen vaak met hobbels verloopt en dat daar vaak lastig gedrag bij hoort.</a:t>
            </a:r>
            <a:endParaRPr lang="en-US"/>
          </a:p>
          <a:p>
            <a:r>
              <a:rPr lang="nl-NL"/>
              <a:t>3) Enige met longitudinale dossier: </a:t>
            </a:r>
            <a:r>
              <a:rPr lang="nl-NL" err="1"/>
              <a:t>Vroegsignalering</a:t>
            </a:r>
            <a:r>
              <a:rPr lang="nl-NL"/>
              <a:t> risicofactoren </a:t>
            </a:r>
            <a:r>
              <a:rPr lang="nl-NL" err="1"/>
              <a:t>ontwikkelingsproblemen:motorisch</a:t>
            </a:r>
            <a:r>
              <a:rPr lang="nl-NL"/>
              <a:t>, STO, </a:t>
            </a:r>
            <a:r>
              <a:rPr lang="nl-NL" err="1"/>
              <a:t>soc-emo</a:t>
            </a:r>
            <a:r>
              <a:rPr lang="nl-NL"/>
              <a:t>, zintuigelijk, opvoeding en thuissituatie)</a:t>
            </a:r>
            <a:endParaRPr lang="en-US"/>
          </a:p>
          <a:p>
            <a:r>
              <a:rPr lang="nl-NL"/>
              <a:t>4) niets zonder toestemming</a:t>
            </a:r>
            <a:endParaRPr lang="en-US">
              <a:cs typeface="Calibri"/>
            </a:endParaRPr>
          </a:p>
          <a:p>
            <a:r>
              <a:rPr lang="nl-NL"/>
              <a:t>5) Bijdrage aan collectieve preventie en handelingsgerichte advisering: individueel en collectief</a:t>
            </a:r>
            <a:endParaRPr lang="en-US"/>
          </a:p>
          <a:p>
            <a:endParaRPr lang="nl-NL">
              <a:cs typeface="Calibri"/>
            </a:endParaRPr>
          </a:p>
          <a:p>
            <a:endParaRPr lang="nl-NL">
              <a:cs typeface="Calibri"/>
            </a:endParaRPr>
          </a:p>
          <a:p>
            <a:endParaRPr lang="nl-NL">
              <a:cs typeface="Calibri"/>
            </a:endParaRPr>
          </a:p>
          <a:p>
            <a:endParaRPr lang="nl-NL">
              <a:cs typeface="Calibri"/>
            </a:endParaRPr>
          </a:p>
          <a:p>
            <a:endParaRPr lang="en-US">
              <a:cs typeface="Calibri"/>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07C7E-8206-4212-911D-57C3919DBE9A}"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7169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2/3 door onderwijs en 1/3 door de JGZ</a:t>
            </a:r>
            <a:endParaRPr lang="en-US">
              <a:cs typeface="Calibri"/>
            </a:endParaRPr>
          </a:p>
          <a:p>
            <a:pPr>
              <a:lnSpc>
                <a:spcPct val="90000"/>
              </a:lnSpc>
              <a:spcBef>
                <a:spcPts val="1000"/>
              </a:spcBef>
            </a:pPr>
            <a:r>
              <a:rPr lang="nl-NL"/>
              <a:t>Landelijke ontwikkelingen gaande </a:t>
            </a:r>
            <a:r>
              <a:rPr lang="nl-NL" err="1"/>
              <a:t>Ingrado</a:t>
            </a:r>
            <a:r>
              <a:rPr lang="nl-NL"/>
              <a:t>, NJC</a:t>
            </a:r>
            <a:endParaRPr lang="en-US">
              <a:cs typeface="Calibri" panose="020F0502020204030204"/>
            </a:endParaRPr>
          </a:p>
          <a:p>
            <a:endParaRPr lang="nl-NL">
              <a:cs typeface="Calibri"/>
            </a:endParaRPr>
          </a:p>
          <a:p>
            <a:endParaRPr lang="nl-NL">
              <a:cs typeface="Calibri"/>
            </a:endParaRP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E1A577-77EE-4D27-A83C-54EAE5F4F5D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7916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a:t>De JGZ </a:t>
            </a:r>
            <a:r>
              <a:rPr lang="en-US" err="1"/>
              <a:t>kan</a:t>
            </a:r>
            <a:r>
              <a:rPr lang="en-US"/>
              <a:t> mee </a:t>
            </a:r>
            <a:r>
              <a:rPr lang="en-US" err="1"/>
              <a:t>denken</a:t>
            </a:r>
            <a:r>
              <a:rPr lang="en-US"/>
              <a:t> </a:t>
            </a:r>
            <a:r>
              <a:rPr lang="en-US" err="1"/>
              <a:t>en</a:t>
            </a:r>
            <a:r>
              <a:rPr lang="en-US"/>
              <a:t> </a:t>
            </a:r>
            <a:r>
              <a:rPr lang="en-US" err="1"/>
              <a:t>adviseren</a:t>
            </a:r>
            <a:r>
              <a:rPr lang="en-US"/>
              <a:t> over </a:t>
            </a:r>
            <a:r>
              <a:rPr lang="en-US" err="1"/>
              <a:t>een</a:t>
            </a:r>
            <a:r>
              <a:rPr lang="en-US"/>
              <a:t> </a:t>
            </a:r>
            <a:r>
              <a:rPr lang="en-US" err="1"/>
              <a:t>veilig</a:t>
            </a:r>
            <a:r>
              <a:rPr lang="en-US"/>
              <a:t> </a:t>
            </a:r>
            <a:r>
              <a:rPr lang="en-US" err="1"/>
              <a:t>schoolklimaat</a:t>
            </a:r>
            <a:r>
              <a:rPr lang="en-US"/>
              <a:t>, </a:t>
            </a:r>
            <a:r>
              <a:rPr lang="en-US" err="1"/>
              <a:t>verzuimbeleid</a:t>
            </a:r>
            <a:r>
              <a:rPr lang="en-US"/>
              <a:t> </a:t>
            </a:r>
            <a:r>
              <a:rPr lang="en-US" err="1"/>
              <a:t>en</a:t>
            </a:r>
            <a:r>
              <a:rPr lang="en-US"/>
              <a:t> in de </a:t>
            </a:r>
            <a:r>
              <a:rPr lang="en-US" err="1"/>
              <a:t>spreekkamer</a:t>
            </a:r>
            <a:endParaRPr lang="en-US" err="1">
              <a:cs typeface="Calibri"/>
            </a:endParaRPr>
          </a:p>
          <a:p>
            <a:r>
              <a:rPr lang="en-US">
                <a:cs typeface="Calibri"/>
              </a:rPr>
              <a:t>NB: </a:t>
            </a:r>
            <a:r>
              <a:rPr lang="en-US" err="1">
                <a:cs typeface="Calibri"/>
              </a:rPr>
              <a:t>Registeren</a:t>
            </a:r>
            <a:r>
              <a:rPr lang="en-US">
                <a:cs typeface="Calibri"/>
              </a:rPr>
              <a:t> </a:t>
            </a:r>
            <a:r>
              <a:rPr lang="en-US" err="1">
                <a:cs typeface="Calibri"/>
              </a:rPr>
              <a:t>moet</a:t>
            </a:r>
            <a:r>
              <a:rPr lang="en-US">
                <a:cs typeface="Calibri"/>
              </a:rPr>
              <a:t> </a:t>
            </a:r>
            <a:r>
              <a:rPr lang="en-US" err="1">
                <a:cs typeface="Calibri"/>
              </a:rPr>
              <a:t>geen</a:t>
            </a:r>
            <a:r>
              <a:rPr lang="en-US">
                <a:cs typeface="Calibri"/>
              </a:rPr>
              <a:t> </a:t>
            </a:r>
            <a:r>
              <a:rPr lang="en-US" err="1">
                <a:cs typeface="Calibri"/>
              </a:rPr>
              <a:t>stok</a:t>
            </a:r>
            <a:r>
              <a:rPr lang="en-US">
                <a:cs typeface="Calibri"/>
              </a:rPr>
              <a:t> </a:t>
            </a:r>
            <a:r>
              <a:rPr lang="en-US" err="1">
                <a:cs typeface="Calibri"/>
              </a:rPr>
              <a:t>worden</a:t>
            </a:r>
            <a:r>
              <a:rPr lang="en-US">
                <a:cs typeface="Calibri"/>
              </a:rPr>
              <a:t> om mee </a:t>
            </a:r>
            <a:r>
              <a:rPr lang="en-US" err="1">
                <a:cs typeface="Calibri"/>
              </a:rPr>
              <a:t>te</a:t>
            </a:r>
            <a:r>
              <a:rPr lang="en-US">
                <a:cs typeface="Calibri"/>
              </a:rPr>
              <a:t> </a:t>
            </a:r>
            <a:r>
              <a:rPr lang="en-US" err="1">
                <a:cs typeface="Calibri"/>
              </a:rPr>
              <a:t>slaan</a:t>
            </a:r>
            <a:r>
              <a:rPr lang="en-US">
                <a:cs typeface="Calibri"/>
              </a:rPr>
              <a:t>. </a:t>
            </a: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E1A577-77EE-4D27-A83C-54EAE5F4F5D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463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nl-NL"/>
              <a:t>Titelstijl van model bewerken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88D70904-3E78-F043-B3F0-0659B576B00C}" type="datetimeFigureOut">
              <a:rPr lang="nl-NL" smtClean="0"/>
              <a:t>14-11-2024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B838A42-CDA7-B643-9F16-30956B2CD95E}" type="slidenum">
              <a:rPr lang="nl-NL" smtClean="0"/>
              <a:t>‹nr.›</a:t>
            </a:fld>
            <a:endParaRPr lang="nl-NL"/>
          </a:p>
        </p:txBody>
      </p:sp>
    </p:spTree>
    <p:extLst>
      <p:ext uri="{BB962C8B-B14F-4D97-AF65-F5344CB8AC3E}">
        <p14:creationId xmlns:p14="http://schemas.microsoft.com/office/powerpoint/2010/main" val="3396995687"/>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Titelstijl van model bewerken</a:t>
            </a:r>
            <a:endParaRPr lang="en-US" dirty="0"/>
          </a:p>
        </p:txBody>
      </p:sp>
      <p:sp>
        <p:nvSpPr>
          <p:cNvPr id="3" name="Vertical Text Placeholder 2"/>
          <p:cNvSpPr>
            <a:spLocks noGrp="1"/>
          </p:cNvSpPr>
          <p:nvPr>
            <p:ph type="body" orient="vert" idx="1"/>
          </p:nvPr>
        </p:nvSpPr>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8D70904-3E78-F043-B3F0-0659B576B00C}" type="datetimeFigureOut">
              <a:rPr lang="nl-NL" smtClean="0"/>
              <a:t>14-11-2024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B838A42-CDA7-B643-9F16-30956B2CD95E}" type="slidenum">
              <a:rPr lang="nl-NL" smtClean="0"/>
              <a:t>‹nr.›</a:t>
            </a:fld>
            <a:endParaRPr lang="nl-NL"/>
          </a:p>
        </p:txBody>
      </p:sp>
    </p:spTree>
    <p:extLst>
      <p:ext uri="{BB962C8B-B14F-4D97-AF65-F5344CB8AC3E}">
        <p14:creationId xmlns:p14="http://schemas.microsoft.com/office/powerpoint/2010/main" val="1903372015"/>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nl-NL"/>
              <a:t>Titelstijl van model bewerken</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8D70904-3E78-F043-B3F0-0659B576B00C}" type="datetimeFigureOut">
              <a:rPr lang="nl-NL" smtClean="0"/>
              <a:t>14-11-2024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B838A42-CDA7-B643-9F16-30956B2CD95E}" type="slidenum">
              <a:rPr lang="nl-NL" smtClean="0"/>
              <a:t>‹nr.›</a:t>
            </a:fld>
            <a:endParaRPr lang="nl-NL"/>
          </a:p>
        </p:txBody>
      </p:sp>
    </p:spTree>
    <p:extLst>
      <p:ext uri="{BB962C8B-B14F-4D97-AF65-F5344CB8AC3E}">
        <p14:creationId xmlns:p14="http://schemas.microsoft.com/office/powerpoint/2010/main" val="4023174880"/>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B633EEDB-0981-479A-9D76-4A43E3F507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20" y="0"/>
            <a:ext cx="9139560" cy="5143500"/>
          </a:xfrm>
          <a:prstGeom prst="rect">
            <a:avLst/>
          </a:prstGeom>
        </p:spPr>
      </p:pic>
      <p:sp>
        <p:nvSpPr>
          <p:cNvPr id="2" name="Titel 1">
            <a:extLst>
              <a:ext uri="{FF2B5EF4-FFF2-40B4-BE49-F238E27FC236}">
                <a16:creationId xmlns:a16="http://schemas.microsoft.com/office/drawing/2014/main" id="{DEC104A5-4443-473E-9842-BEFCC4005550}"/>
              </a:ext>
            </a:extLst>
          </p:cNvPr>
          <p:cNvSpPr>
            <a:spLocks noGrp="1"/>
          </p:cNvSpPr>
          <p:nvPr>
            <p:ph type="ctrTitle"/>
          </p:nvPr>
        </p:nvSpPr>
        <p:spPr>
          <a:xfrm>
            <a:off x="58189" y="781050"/>
            <a:ext cx="6858000" cy="1790700"/>
          </a:xfrm>
        </p:spPr>
        <p:txBody>
          <a:bodyPr anchor="b"/>
          <a:lstStyle>
            <a:lvl1pPr algn="ctr">
              <a:defRPr sz="4500">
                <a:solidFill>
                  <a:schemeClr val="bg1"/>
                </a:solidFill>
              </a:defRPr>
            </a:lvl1pPr>
          </a:lstStyle>
          <a:p>
            <a:r>
              <a:rPr lang="nl-NL" dirty="0"/>
              <a:t>Klik om stijl te bewerken</a:t>
            </a:r>
          </a:p>
        </p:txBody>
      </p:sp>
      <p:sp>
        <p:nvSpPr>
          <p:cNvPr id="3" name="Ondertitel 2">
            <a:extLst>
              <a:ext uri="{FF2B5EF4-FFF2-40B4-BE49-F238E27FC236}">
                <a16:creationId xmlns:a16="http://schemas.microsoft.com/office/drawing/2014/main" id="{E8E7509E-8983-4ED6-87A0-EC98A1820011}"/>
              </a:ext>
            </a:extLst>
          </p:cNvPr>
          <p:cNvSpPr>
            <a:spLocks noGrp="1"/>
          </p:cNvSpPr>
          <p:nvPr>
            <p:ph type="subTitle" idx="1"/>
          </p:nvPr>
        </p:nvSpPr>
        <p:spPr>
          <a:xfrm>
            <a:off x="58189" y="2640806"/>
            <a:ext cx="6858000" cy="1241822"/>
          </a:xfrm>
        </p:spPr>
        <p:txBody>
          <a:bodyPr anchor="ct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Klikken om de ondertitelstijl van het model te bewerken</a:t>
            </a:r>
          </a:p>
        </p:txBody>
      </p:sp>
    </p:spTree>
    <p:extLst>
      <p:ext uri="{BB962C8B-B14F-4D97-AF65-F5344CB8AC3E}">
        <p14:creationId xmlns:p14="http://schemas.microsoft.com/office/powerpoint/2010/main" val="1610954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C6C884DC-31B9-4810-9F7C-AEC1C1C814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5" y="0"/>
            <a:ext cx="9133851" cy="5143500"/>
          </a:xfrm>
          <a:prstGeom prst="rect">
            <a:avLst/>
          </a:prstGeom>
        </p:spPr>
      </p:pic>
      <p:sp>
        <p:nvSpPr>
          <p:cNvPr id="2" name="Titel 1">
            <a:extLst>
              <a:ext uri="{FF2B5EF4-FFF2-40B4-BE49-F238E27FC236}">
                <a16:creationId xmlns:a16="http://schemas.microsoft.com/office/drawing/2014/main" id="{1190A5AA-A765-4306-8607-3AA54073BE7C}"/>
              </a:ext>
            </a:extLst>
          </p:cNvPr>
          <p:cNvSpPr>
            <a:spLocks noGrp="1"/>
          </p:cNvSpPr>
          <p:nvPr>
            <p:ph type="title"/>
          </p:nvPr>
        </p:nvSpPr>
        <p:spPr>
          <a:xfrm>
            <a:off x="623888" y="1282304"/>
            <a:ext cx="7886700" cy="2139553"/>
          </a:xfrm>
        </p:spPr>
        <p:txBody>
          <a:bodyPr anchor="b"/>
          <a:lstStyle>
            <a:lvl1pPr>
              <a:defRPr sz="4500">
                <a:solidFill>
                  <a:schemeClr val="bg1"/>
                </a:solidFill>
              </a:defRPr>
            </a:lvl1pPr>
          </a:lstStyle>
          <a:p>
            <a:r>
              <a:rPr lang="nl-NL" dirty="0"/>
              <a:t>Klik om stijl te bewerken</a:t>
            </a:r>
          </a:p>
        </p:txBody>
      </p:sp>
      <p:sp>
        <p:nvSpPr>
          <p:cNvPr id="3" name="Tijdelijke aanduiding voor tekst 2">
            <a:extLst>
              <a:ext uri="{FF2B5EF4-FFF2-40B4-BE49-F238E27FC236}">
                <a16:creationId xmlns:a16="http://schemas.microsoft.com/office/drawing/2014/main" id="{625DC01C-5569-4CB2-813E-81A1819B325E}"/>
              </a:ext>
            </a:extLst>
          </p:cNvPr>
          <p:cNvSpPr>
            <a:spLocks noGrp="1"/>
          </p:cNvSpPr>
          <p:nvPr>
            <p:ph type="body" idx="1"/>
          </p:nvPr>
        </p:nvSpPr>
        <p:spPr>
          <a:xfrm>
            <a:off x="623888" y="3442098"/>
            <a:ext cx="7886700" cy="112514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dirty="0"/>
              <a:t>Klikken om de tekststijl van het model te bewerken</a:t>
            </a:r>
          </a:p>
        </p:txBody>
      </p:sp>
    </p:spTree>
    <p:extLst>
      <p:ext uri="{BB962C8B-B14F-4D97-AF65-F5344CB8AC3E}">
        <p14:creationId xmlns:p14="http://schemas.microsoft.com/office/powerpoint/2010/main" val="19458917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1_Sectiekop">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9C34C041-EA8E-4FD7-B1E6-248CB62050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20" y="0"/>
            <a:ext cx="9139560" cy="5143500"/>
          </a:xfrm>
          <a:prstGeom prst="rect">
            <a:avLst/>
          </a:prstGeom>
        </p:spPr>
      </p:pic>
      <p:sp>
        <p:nvSpPr>
          <p:cNvPr id="2" name="Titel 1">
            <a:extLst>
              <a:ext uri="{FF2B5EF4-FFF2-40B4-BE49-F238E27FC236}">
                <a16:creationId xmlns:a16="http://schemas.microsoft.com/office/drawing/2014/main" id="{1190A5AA-A765-4306-8607-3AA54073BE7C}"/>
              </a:ext>
            </a:extLst>
          </p:cNvPr>
          <p:cNvSpPr>
            <a:spLocks noGrp="1"/>
          </p:cNvSpPr>
          <p:nvPr>
            <p:ph type="title"/>
          </p:nvPr>
        </p:nvSpPr>
        <p:spPr>
          <a:xfrm>
            <a:off x="623888" y="1282304"/>
            <a:ext cx="7886700" cy="2139553"/>
          </a:xfrm>
        </p:spPr>
        <p:txBody>
          <a:bodyPr anchor="b"/>
          <a:lstStyle>
            <a:lvl1pPr>
              <a:defRPr sz="4500">
                <a:solidFill>
                  <a:schemeClr val="tx1"/>
                </a:solidFill>
              </a:defRPr>
            </a:lvl1pPr>
          </a:lstStyle>
          <a:p>
            <a:r>
              <a:rPr lang="nl-NL" dirty="0"/>
              <a:t>Klik om stijl te bewerken</a:t>
            </a:r>
          </a:p>
        </p:txBody>
      </p:sp>
      <p:sp>
        <p:nvSpPr>
          <p:cNvPr id="3" name="Tijdelijke aanduiding voor tekst 2">
            <a:extLst>
              <a:ext uri="{FF2B5EF4-FFF2-40B4-BE49-F238E27FC236}">
                <a16:creationId xmlns:a16="http://schemas.microsoft.com/office/drawing/2014/main" id="{625DC01C-5569-4CB2-813E-81A1819B325E}"/>
              </a:ext>
            </a:extLst>
          </p:cNvPr>
          <p:cNvSpPr>
            <a:spLocks noGrp="1"/>
          </p:cNvSpPr>
          <p:nvPr>
            <p:ph type="body" idx="1"/>
          </p:nvPr>
        </p:nvSpPr>
        <p:spPr>
          <a:xfrm>
            <a:off x="623888" y="3442098"/>
            <a:ext cx="7886700"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dirty="0"/>
              <a:t>Klikken om de tekststijl van het model te bewerken</a:t>
            </a:r>
          </a:p>
        </p:txBody>
      </p:sp>
    </p:spTree>
    <p:extLst>
      <p:ext uri="{BB962C8B-B14F-4D97-AF65-F5344CB8AC3E}">
        <p14:creationId xmlns:p14="http://schemas.microsoft.com/office/powerpoint/2010/main" val="42807924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2_Sectiekop">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9C34C041-EA8E-4FD7-B1E6-248CB62050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20" y="0"/>
            <a:ext cx="9139560" cy="5143500"/>
          </a:xfrm>
          <a:prstGeom prst="rect">
            <a:avLst/>
          </a:prstGeom>
        </p:spPr>
      </p:pic>
      <p:pic>
        <p:nvPicPr>
          <p:cNvPr id="6" name="Afbeelding 5">
            <a:extLst>
              <a:ext uri="{FF2B5EF4-FFF2-40B4-BE49-F238E27FC236}">
                <a16:creationId xmlns:a16="http://schemas.microsoft.com/office/drawing/2014/main" id="{51D5A98B-3F58-409A-A7A7-126BAF5D23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20" y="0"/>
            <a:ext cx="9139560" cy="5143500"/>
          </a:xfrm>
          <a:prstGeom prst="rect">
            <a:avLst/>
          </a:prstGeom>
        </p:spPr>
      </p:pic>
      <p:sp>
        <p:nvSpPr>
          <p:cNvPr id="2" name="Titel 1">
            <a:extLst>
              <a:ext uri="{FF2B5EF4-FFF2-40B4-BE49-F238E27FC236}">
                <a16:creationId xmlns:a16="http://schemas.microsoft.com/office/drawing/2014/main" id="{1190A5AA-A765-4306-8607-3AA54073BE7C}"/>
              </a:ext>
            </a:extLst>
          </p:cNvPr>
          <p:cNvSpPr>
            <a:spLocks noGrp="1"/>
          </p:cNvSpPr>
          <p:nvPr>
            <p:ph type="title"/>
          </p:nvPr>
        </p:nvSpPr>
        <p:spPr>
          <a:xfrm>
            <a:off x="623888" y="1282304"/>
            <a:ext cx="7886700" cy="2139553"/>
          </a:xfrm>
        </p:spPr>
        <p:txBody>
          <a:bodyPr anchor="b"/>
          <a:lstStyle>
            <a:lvl1pPr>
              <a:defRPr sz="4500">
                <a:solidFill>
                  <a:schemeClr val="bg1"/>
                </a:solidFill>
              </a:defRPr>
            </a:lvl1pPr>
          </a:lstStyle>
          <a:p>
            <a:r>
              <a:rPr lang="nl-NL" dirty="0"/>
              <a:t>Klik om stijl te bewerken</a:t>
            </a:r>
          </a:p>
        </p:txBody>
      </p:sp>
      <p:sp>
        <p:nvSpPr>
          <p:cNvPr id="3" name="Tijdelijke aanduiding voor tekst 2">
            <a:extLst>
              <a:ext uri="{FF2B5EF4-FFF2-40B4-BE49-F238E27FC236}">
                <a16:creationId xmlns:a16="http://schemas.microsoft.com/office/drawing/2014/main" id="{625DC01C-5569-4CB2-813E-81A1819B325E}"/>
              </a:ext>
            </a:extLst>
          </p:cNvPr>
          <p:cNvSpPr>
            <a:spLocks noGrp="1"/>
          </p:cNvSpPr>
          <p:nvPr>
            <p:ph type="body" idx="1"/>
          </p:nvPr>
        </p:nvSpPr>
        <p:spPr>
          <a:xfrm>
            <a:off x="623888" y="3442098"/>
            <a:ext cx="7886700" cy="112514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dirty="0"/>
              <a:t>Klikken om de tekststijl van het model te bewerken</a:t>
            </a:r>
          </a:p>
        </p:txBody>
      </p:sp>
    </p:spTree>
    <p:extLst>
      <p:ext uri="{BB962C8B-B14F-4D97-AF65-F5344CB8AC3E}">
        <p14:creationId xmlns:p14="http://schemas.microsoft.com/office/powerpoint/2010/main" val="42684238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D6D7E8-A9D3-407A-AC04-3DF19CC8490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25093DD-6BED-4675-A22D-2DD802FF9A76}"/>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4E19400-F767-4B55-A555-2D3A3A1C972C}"/>
              </a:ext>
            </a:extLst>
          </p:cNvPr>
          <p:cNvSpPr>
            <a:spLocks noGrp="1"/>
          </p:cNvSpPr>
          <p:nvPr>
            <p:ph type="dt" sz="half" idx="10"/>
          </p:nvPr>
        </p:nvSpPr>
        <p:spPr>
          <a:xfrm>
            <a:off x="628650" y="4767263"/>
            <a:ext cx="2057400" cy="273844"/>
          </a:xfrm>
          <a:prstGeom prst="rect">
            <a:avLst/>
          </a:prstGeom>
        </p:spPr>
        <p:txBody>
          <a:bodyPr/>
          <a:lstStyle/>
          <a:p>
            <a:fld id="{A41582A2-F0F0-4AF9-91B1-A9F31BB27145}" type="datetimeFigureOut">
              <a:rPr lang="nl-NL" smtClean="0"/>
              <a:t>14-11-2024</a:t>
            </a:fld>
            <a:endParaRPr lang="nl-NL"/>
          </a:p>
        </p:txBody>
      </p:sp>
      <p:sp>
        <p:nvSpPr>
          <p:cNvPr id="5" name="Tijdelijke aanduiding voor voettekst 4">
            <a:extLst>
              <a:ext uri="{FF2B5EF4-FFF2-40B4-BE49-F238E27FC236}">
                <a16:creationId xmlns:a16="http://schemas.microsoft.com/office/drawing/2014/main" id="{463F0ABD-9A5F-432D-87AF-528E41E8A3DC}"/>
              </a:ext>
            </a:extLst>
          </p:cNvPr>
          <p:cNvSpPr>
            <a:spLocks noGrp="1"/>
          </p:cNvSpPr>
          <p:nvPr>
            <p:ph type="ftr" sz="quarter" idx="11"/>
          </p:nvPr>
        </p:nvSpPr>
        <p:spPr>
          <a:xfrm>
            <a:off x="3028950" y="4767263"/>
            <a:ext cx="3086100" cy="273844"/>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4B3DD7ED-A763-41C8-835F-C4E5013CFCF7}"/>
              </a:ext>
            </a:extLst>
          </p:cNvPr>
          <p:cNvSpPr>
            <a:spLocks noGrp="1"/>
          </p:cNvSpPr>
          <p:nvPr>
            <p:ph type="sldNum" sz="quarter" idx="12"/>
          </p:nvPr>
        </p:nvSpPr>
        <p:spPr>
          <a:xfrm>
            <a:off x="6457950" y="4767263"/>
            <a:ext cx="2057400" cy="273844"/>
          </a:xfrm>
          <a:prstGeom prst="rect">
            <a:avLst/>
          </a:prstGeom>
        </p:spPr>
        <p:txBody>
          <a:bodyPr/>
          <a:lstStyle/>
          <a:p>
            <a:fld id="{9C12C82F-9D22-4D14-808D-66F97955BEB9}" type="slidenum">
              <a:rPr lang="nl-NL" smtClean="0"/>
              <a:t>‹nr.›</a:t>
            </a:fld>
            <a:endParaRPr lang="nl-NL"/>
          </a:p>
        </p:txBody>
      </p:sp>
    </p:spTree>
    <p:extLst>
      <p:ext uri="{BB962C8B-B14F-4D97-AF65-F5344CB8AC3E}">
        <p14:creationId xmlns:p14="http://schemas.microsoft.com/office/powerpoint/2010/main" val="29443785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itel en object">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E7E5F4BF-AAAD-4ACB-855E-964376F607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1" y="0"/>
            <a:ext cx="9142019" cy="5143500"/>
          </a:xfrm>
          <a:prstGeom prst="rect">
            <a:avLst/>
          </a:prstGeom>
        </p:spPr>
      </p:pic>
      <p:sp>
        <p:nvSpPr>
          <p:cNvPr id="2" name="Titel 1">
            <a:extLst>
              <a:ext uri="{FF2B5EF4-FFF2-40B4-BE49-F238E27FC236}">
                <a16:creationId xmlns:a16="http://schemas.microsoft.com/office/drawing/2014/main" id="{47D6D7E8-A9D3-407A-AC04-3DF19CC8490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25093DD-6BED-4675-A22D-2DD802FF9A76}"/>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4E19400-F767-4B55-A555-2D3A3A1C972C}"/>
              </a:ext>
            </a:extLst>
          </p:cNvPr>
          <p:cNvSpPr>
            <a:spLocks noGrp="1"/>
          </p:cNvSpPr>
          <p:nvPr>
            <p:ph type="dt" sz="half" idx="10"/>
          </p:nvPr>
        </p:nvSpPr>
        <p:spPr>
          <a:xfrm>
            <a:off x="628650" y="4767263"/>
            <a:ext cx="2057400" cy="273844"/>
          </a:xfrm>
          <a:prstGeom prst="rect">
            <a:avLst/>
          </a:prstGeom>
        </p:spPr>
        <p:txBody>
          <a:bodyPr/>
          <a:lstStyle/>
          <a:p>
            <a:fld id="{A41582A2-F0F0-4AF9-91B1-A9F31BB27145}" type="datetimeFigureOut">
              <a:rPr lang="nl-NL" smtClean="0"/>
              <a:t>14-11-2024</a:t>
            </a:fld>
            <a:endParaRPr lang="nl-NL"/>
          </a:p>
        </p:txBody>
      </p:sp>
      <p:sp>
        <p:nvSpPr>
          <p:cNvPr id="5" name="Tijdelijke aanduiding voor voettekst 4">
            <a:extLst>
              <a:ext uri="{FF2B5EF4-FFF2-40B4-BE49-F238E27FC236}">
                <a16:creationId xmlns:a16="http://schemas.microsoft.com/office/drawing/2014/main" id="{463F0ABD-9A5F-432D-87AF-528E41E8A3DC}"/>
              </a:ext>
            </a:extLst>
          </p:cNvPr>
          <p:cNvSpPr>
            <a:spLocks noGrp="1"/>
          </p:cNvSpPr>
          <p:nvPr>
            <p:ph type="ftr" sz="quarter" idx="11"/>
          </p:nvPr>
        </p:nvSpPr>
        <p:spPr>
          <a:xfrm>
            <a:off x="3028950" y="4767263"/>
            <a:ext cx="3086100" cy="273844"/>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4B3DD7ED-A763-41C8-835F-C4E5013CFCF7}"/>
              </a:ext>
            </a:extLst>
          </p:cNvPr>
          <p:cNvSpPr>
            <a:spLocks noGrp="1"/>
          </p:cNvSpPr>
          <p:nvPr>
            <p:ph type="sldNum" sz="quarter" idx="12"/>
          </p:nvPr>
        </p:nvSpPr>
        <p:spPr>
          <a:xfrm>
            <a:off x="6457950" y="4767263"/>
            <a:ext cx="2057400" cy="273844"/>
          </a:xfrm>
          <a:prstGeom prst="rect">
            <a:avLst/>
          </a:prstGeom>
        </p:spPr>
        <p:txBody>
          <a:bodyPr/>
          <a:lstStyle/>
          <a:p>
            <a:fld id="{9C12C82F-9D22-4D14-808D-66F97955BEB9}" type="slidenum">
              <a:rPr lang="nl-NL" smtClean="0"/>
              <a:t>‹nr.›</a:t>
            </a:fld>
            <a:endParaRPr lang="nl-NL"/>
          </a:p>
        </p:txBody>
      </p:sp>
    </p:spTree>
    <p:extLst>
      <p:ext uri="{BB962C8B-B14F-4D97-AF65-F5344CB8AC3E}">
        <p14:creationId xmlns:p14="http://schemas.microsoft.com/office/powerpoint/2010/main" val="30823147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3E0F3B-16B9-4502-8562-DBE3F0A4806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08DFCF2-C175-409A-A8B4-82ED86828618}"/>
              </a:ext>
            </a:extLst>
          </p:cNvPr>
          <p:cNvSpPr>
            <a:spLocks noGrp="1"/>
          </p:cNvSpPr>
          <p:nvPr>
            <p:ph sz="half" idx="1"/>
          </p:nvPr>
        </p:nvSpPr>
        <p:spPr>
          <a:xfrm>
            <a:off x="628650" y="1369219"/>
            <a:ext cx="3886200" cy="326350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81D1025D-2A8F-4793-91BA-B741B9F9628D}"/>
              </a:ext>
            </a:extLst>
          </p:cNvPr>
          <p:cNvSpPr>
            <a:spLocks noGrp="1"/>
          </p:cNvSpPr>
          <p:nvPr>
            <p:ph sz="half" idx="2"/>
          </p:nvPr>
        </p:nvSpPr>
        <p:spPr>
          <a:xfrm>
            <a:off x="4629150" y="1369219"/>
            <a:ext cx="3886200" cy="326350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AF505E3C-061E-4466-B5E9-CBD0C40A03CD}"/>
              </a:ext>
            </a:extLst>
          </p:cNvPr>
          <p:cNvSpPr>
            <a:spLocks noGrp="1"/>
          </p:cNvSpPr>
          <p:nvPr>
            <p:ph type="dt" sz="half" idx="10"/>
          </p:nvPr>
        </p:nvSpPr>
        <p:spPr>
          <a:xfrm>
            <a:off x="628650" y="4767263"/>
            <a:ext cx="2057400" cy="273844"/>
          </a:xfrm>
          <a:prstGeom prst="rect">
            <a:avLst/>
          </a:prstGeom>
        </p:spPr>
        <p:txBody>
          <a:bodyPr/>
          <a:lstStyle/>
          <a:p>
            <a:fld id="{A41582A2-F0F0-4AF9-91B1-A9F31BB27145}" type="datetimeFigureOut">
              <a:rPr lang="nl-NL" smtClean="0"/>
              <a:t>14-11-2024</a:t>
            </a:fld>
            <a:endParaRPr lang="nl-NL"/>
          </a:p>
        </p:txBody>
      </p:sp>
      <p:sp>
        <p:nvSpPr>
          <p:cNvPr id="6" name="Tijdelijke aanduiding voor voettekst 5">
            <a:extLst>
              <a:ext uri="{FF2B5EF4-FFF2-40B4-BE49-F238E27FC236}">
                <a16:creationId xmlns:a16="http://schemas.microsoft.com/office/drawing/2014/main" id="{6B2805A8-43FF-4A84-9C3C-72F446CC73B8}"/>
              </a:ext>
            </a:extLst>
          </p:cNvPr>
          <p:cNvSpPr>
            <a:spLocks noGrp="1"/>
          </p:cNvSpPr>
          <p:nvPr>
            <p:ph type="ftr" sz="quarter" idx="11"/>
          </p:nvPr>
        </p:nvSpPr>
        <p:spPr>
          <a:xfrm>
            <a:off x="3028950" y="4767263"/>
            <a:ext cx="3086100" cy="273844"/>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597E9279-7619-4C7F-A889-E98B395B218A}"/>
              </a:ext>
            </a:extLst>
          </p:cNvPr>
          <p:cNvSpPr>
            <a:spLocks noGrp="1"/>
          </p:cNvSpPr>
          <p:nvPr>
            <p:ph type="sldNum" sz="quarter" idx="12"/>
          </p:nvPr>
        </p:nvSpPr>
        <p:spPr>
          <a:xfrm>
            <a:off x="6457950" y="4767263"/>
            <a:ext cx="2057400" cy="273844"/>
          </a:xfrm>
          <a:prstGeom prst="rect">
            <a:avLst/>
          </a:prstGeom>
        </p:spPr>
        <p:txBody>
          <a:bodyPr/>
          <a:lstStyle/>
          <a:p>
            <a:fld id="{9C12C82F-9D22-4D14-808D-66F97955BEB9}" type="slidenum">
              <a:rPr lang="nl-NL" smtClean="0"/>
              <a:t>‹nr.›</a:t>
            </a:fld>
            <a:endParaRPr lang="nl-NL"/>
          </a:p>
        </p:txBody>
      </p:sp>
    </p:spTree>
    <p:extLst>
      <p:ext uri="{BB962C8B-B14F-4D97-AF65-F5344CB8AC3E}">
        <p14:creationId xmlns:p14="http://schemas.microsoft.com/office/powerpoint/2010/main" val="4951469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8CAA2C-1D39-420B-ACBD-47FF251C713B}"/>
              </a:ext>
            </a:extLst>
          </p:cNvPr>
          <p:cNvSpPr>
            <a:spLocks noGrp="1"/>
          </p:cNvSpPr>
          <p:nvPr>
            <p:ph type="title"/>
          </p:nvPr>
        </p:nvSpPr>
        <p:spPr>
          <a:xfrm>
            <a:off x="629841" y="273844"/>
            <a:ext cx="7886700" cy="994172"/>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37F14299-AD1D-4118-BFB4-D4DE7BA572B6}"/>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F771794C-7BD8-40CE-A7D6-8617E8893F1F}"/>
              </a:ext>
            </a:extLst>
          </p:cNvPr>
          <p:cNvSpPr>
            <a:spLocks noGrp="1"/>
          </p:cNvSpPr>
          <p:nvPr>
            <p:ph sz="half" idx="2"/>
          </p:nvPr>
        </p:nvSpPr>
        <p:spPr>
          <a:xfrm>
            <a:off x="629842" y="1878806"/>
            <a:ext cx="3868340" cy="276344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E7938304-2988-4080-B50E-CB0B18F7CB43}"/>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1863BCE5-934C-4039-9A7B-171038993912}"/>
              </a:ext>
            </a:extLst>
          </p:cNvPr>
          <p:cNvSpPr>
            <a:spLocks noGrp="1"/>
          </p:cNvSpPr>
          <p:nvPr>
            <p:ph sz="quarter" idx="4"/>
          </p:nvPr>
        </p:nvSpPr>
        <p:spPr>
          <a:xfrm>
            <a:off x="4629150" y="1878806"/>
            <a:ext cx="3887391" cy="276344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3FC6FDCB-D336-4EA9-8AFE-598838FA967B}"/>
              </a:ext>
            </a:extLst>
          </p:cNvPr>
          <p:cNvSpPr>
            <a:spLocks noGrp="1"/>
          </p:cNvSpPr>
          <p:nvPr>
            <p:ph type="dt" sz="half" idx="10"/>
          </p:nvPr>
        </p:nvSpPr>
        <p:spPr>
          <a:xfrm>
            <a:off x="628650" y="4767263"/>
            <a:ext cx="2057400" cy="273844"/>
          </a:xfrm>
          <a:prstGeom prst="rect">
            <a:avLst/>
          </a:prstGeom>
        </p:spPr>
        <p:txBody>
          <a:bodyPr/>
          <a:lstStyle/>
          <a:p>
            <a:fld id="{A41582A2-F0F0-4AF9-91B1-A9F31BB27145}" type="datetimeFigureOut">
              <a:rPr lang="nl-NL" smtClean="0"/>
              <a:t>14-11-2024</a:t>
            </a:fld>
            <a:endParaRPr lang="nl-NL"/>
          </a:p>
        </p:txBody>
      </p:sp>
      <p:sp>
        <p:nvSpPr>
          <p:cNvPr id="8" name="Tijdelijke aanduiding voor voettekst 7">
            <a:extLst>
              <a:ext uri="{FF2B5EF4-FFF2-40B4-BE49-F238E27FC236}">
                <a16:creationId xmlns:a16="http://schemas.microsoft.com/office/drawing/2014/main" id="{1D58F9E8-2273-4FC1-A7FB-0530A6C8D254}"/>
              </a:ext>
            </a:extLst>
          </p:cNvPr>
          <p:cNvSpPr>
            <a:spLocks noGrp="1"/>
          </p:cNvSpPr>
          <p:nvPr>
            <p:ph type="ftr" sz="quarter" idx="11"/>
          </p:nvPr>
        </p:nvSpPr>
        <p:spPr>
          <a:xfrm>
            <a:off x="3028950" y="4767263"/>
            <a:ext cx="3086100" cy="273844"/>
          </a:xfrm>
          <a:prstGeom prst="rect">
            <a:avLst/>
          </a:prstGeom>
        </p:spPr>
        <p:txBody>
          <a:bodyPr/>
          <a:lstStyle/>
          <a:p>
            <a:endParaRPr lang="nl-NL"/>
          </a:p>
        </p:txBody>
      </p:sp>
      <p:sp>
        <p:nvSpPr>
          <p:cNvPr id="9" name="Tijdelijke aanduiding voor dianummer 8">
            <a:extLst>
              <a:ext uri="{FF2B5EF4-FFF2-40B4-BE49-F238E27FC236}">
                <a16:creationId xmlns:a16="http://schemas.microsoft.com/office/drawing/2014/main" id="{DA79840C-84D4-41DB-9733-36752ADD6A0C}"/>
              </a:ext>
            </a:extLst>
          </p:cNvPr>
          <p:cNvSpPr>
            <a:spLocks noGrp="1"/>
          </p:cNvSpPr>
          <p:nvPr>
            <p:ph type="sldNum" sz="quarter" idx="12"/>
          </p:nvPr>
        </p:nvSpPr>
        <p:spPr>
          <a:xfrm>
            <a:off x="6457950" y="4767263"/>
            <a:ext cx="2057400" cy="273844"/>
          </a:xfrm>
          <a:prstGeom prst="rect">
            <a:avLst/>
          </a:prstGeom>
        </p:spPr>
        <p:txBody>
          <a:bodyPr/>
          <a:lstStyle/>
          <a:p>
            <a:fld id="{9C12C82F-9D22-4D14-808D-66F97955BEB9}" type="slidenum">
              <a:rPr lang="nl-NL" smtClean="0"/>
              <a:t>‹nr.›</a:t>
            </a:fld>
            <a:endParaRPr lang="nl-NL"/>
          </a:p>
        </p:txBody>
      </p:sp>
    </p:spTree>
    <p:extLst>
      <p:ext uri="{BB962C8B-B14F-4D97-AF65-F5344CB8AC3E}">
        <p14:creationId xmlns:p14="http://schemas.microsoft.com/office/powerpoint/2010/main" val="40265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Titelstijl van model bewerken</a:t>
            </a:r>
            <a:endParaRPr lang="en-US" dirty="0"/>
          </a:p>
        </p:txBody>
      </p:sp>
      <p:sp>
        <p:nvSpPr>
          <p:cNvPr id="3" name="Content Placeholder 2"/>
          <p:cNvSpPr>
            <a:spLocks noGrp="1"/>
          </p:cNvSpPr>
          <p:nvPr>
            <p:ph idx="1"/>
          </p:nvPr>
        </p:nvSpPr>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8D70904-3E78-F043-B3F0-0659B576B00C}" type="datetimeFigureOut">
              <a:rPr lang="nl-NL" smtClean="0"/>
              <a:t>14-11-2024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B838A42-CDA7-B643-9F16-30956B2CD95E}" type="slidenum">
              <a:rPr lang="nl-NL" smtClean="0"/>
              <a:t>‹nr.›</a:t>
            </a:fld>
            <a:endParaRPr lang="nl-NL"/>
          </a:p>
        </p:txBody>
      </p:sp>
    </p:spTree>
    <p:extLst>
      <p:ext uri="{BB962C8B-B14F-4D97-AF65-F5344CB8AC3E}">
        <p14:creationId xmlns:p14="http://schemas.microsoft.com/office/powerpoint/2010/main" val="1579810619"/>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FE86AC-4A77-43C6-B2B3-EB5F6397EDE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3363F6AF-9C97-49F0-8BE8-86E741A1CA66}"/>
              </a:ext>
            </a:extLst>
          </p:cNvPr>
          <p:cNvSpPr>
            <a:spLocks noGrp="1"/>
          </p:cNvSpPr>
          <p:nvPr>
            <p:ph type="dt" sz="half" idx="10"/>
          </p:nvPr>
        </p:nvSpPr>
        <p:spPr>
          <a:xfrm>
            <a:off x="628650" y="4767263"/>
            <a:ext cx="2057400" cy="273844"/>
          </a:xfrm>
          <a:prstGeom prst="rect">
            <a:avLst/>
          </a:prstGeom>
        </p:spPr>
        <p:txBody>
          <a:bodyPr/>
          <a:lstStyle/>
          <a:p>
            <a:fld id="{A41582A2-F0F0-4AF9-91B1-A9F31BB27145}" type="datetimeFigureOut">
              <a:rPr lang="nl-NL" smtClean="0"/>
              <a:t>14-11-2024</a:t>
            </a:fld>
            <a:endParaRPr lang="nl-NL"/>
          </a:p>
        </p:txBody>
      </p:sp>
      <p:sp>
        <p:nvSpPr>
          <p:cNvPr id="4" name="Tijdelijke aanduiding voor voettekst 3">
            <a:extLst>
              <a:ext uri="{FF2B5EF4-FFF2-40B4-BE49-F238E27FC236}">
                <a16:creationId xmlns:a16="http://schemas.microsoft.com/office/drawing/2014/main" id="{B08634DF-D799-4345-AD63-1F0FBE78D32E}"/>
              </a:ext>
            </a:extLst>
          </p:cNvPr>
          <p:cNvSpPr>
            <a:spLocks noGrp="1"/>
          </p:cNvSpPr>
          <p:nvPr>
            <p:ph type="ftr" sz="quarter" idx="11"/>
          </p:nvPr>
        </p:nvSpPr>
        <p:spPr>
          <a:xfrm>
            <a:off x="3028950" y="4767263"/>
            <a:ext cx="3086100" cy="273844"/>
          </a:xfrm>
          <a:prstGeom prst="rect">
            <a:avLst/>
          </a:prstGeom>
        </p:spPr>
        <p:txBody>
          <a:bodyPr/>
          <a:lstStyle/>
          <a:p>
            <a:endParaRPr lang="nl-NL"/>
          </a:p>
        </p:txBody>
      </p:sp>
      <p:sp>
        <p:nvSpPr>
          <p:cNvPr id="5" name="Tijdelijke aanduiding voor dianummer 4">
            <a:extLst>
              <a:ext uri="{FF2B5EF4-FFF2-40B4-BE49-F238E27FC236}">
                <a16:creationId xmlns:a16="http://schemas.microsoft.com/office/drawing/2014/main" id="{DE6E1DDD-B7FD-4FE8-8D4C-99351C1C73BF}"/>
              </a:ext>
            </a:extLst>
          </p:cNvPr>
          <p:cNvSpPr>
            <a:spLocks noGrp="1"/>
          </p:cNvSpPr>
          <p:nvPr>
            <p:ph type="sldNum" sz="quarter" idx="12"/>
          </p:nvPr>
        </p:nvSpPr>
        <p:spPr>
          <a:xfrm>
            <a:off x="6457950" y="4767263"/>
            <a:ext cx="2057400" cy="273844"/>
          </a:xfrm>
          <a:prstGeom prst="rect">
            <a:avLst/>
          </a:prstGeom>
        </p:spPr>
        <p:txBody>
          <a:bodyPr/>
          <a:lstStyle/>
          <a:p>
            <a:fld id="{9C12C82F-9D22-4D14-808D-66F97955BEB9}" type="slidenum">
              <a:rPr lang="nl-NL" smtClean="0"/>
              <a:t>‹nr.›</a:t>
            </a:fld>
            <a:endParaRPr lang="nl-NL"/>
          </a:p>
        </p:txBody>
      </p:sp>
    </p:spTree>
    <p:extLst>
      <p:ext uri="{BB962C8B-B14F-4D97-AF65-F5344CB8AC3E}">
        <p14:creationId xmlns:p14="http://schemas.microsoft.com/office/powerpoint/2010/main" val="42630203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B3F12644-FC04-42D2-B4B8-FDF394E12A40}"/>
              </a:ext>
            </a:extLst>
          </p:cNvPr>
          <p:cNvSpPr>
            <a:spLocks noGrp="1"/>
          </p:cNvSpPr>
          <p:nvPr>
            <p:ph type="dt" sz="half" idx="10"/>
          </p:nvPr>
        </p:nvSpPr>
        <p:spPr>
          <a:xfrm>
            <a:off x="628650" y="4767263"/>
            <a:ext cx="2057400" cy="273844"/>
          </a:xfrm>
          <a:prstGeom prst="rect">
            <a:avLst/>
          </a:prstGeom>
        </p:spPr>
        <p:txBody>
          <a:bodyPr/>
          <a:lstStyle/>
          <a:p>
            <a:fld id="{A41582A2-F0F0-4AF9-91B1-A9F31BB27145}" type="datetimeFigureOut">
              <a:rPr lang="nl-NL" smtClean="0"/>
              <a:t>14-11-2024</a:t>
            </a:fld>
            <a:endParaRPr lang="nl-NL"/>
          </a:p>
        </p:txBody>
      </p:sp>
      <p:sp>
        <p:nvSpPr>
          <p:cNvPr id="3" name="Tijdelijke aanduiding voor voettekst 2">
            <a:extLst>
              <a:ext uri="{FF2B5EF4-FFF2-40B4-BE49-F238E27FC236}">
                <a16:creationId xmlns:a16="http://schemas.microsoft.com/office/drawing/2014/main" id="{187DBDF1-3F68-45F9-8A3E-8946BB54EB76}"/>
              </a:ext>
            </a:extLst>
          </p:cNvPr>
          <p:cNvSpPr>
            <a:spLocks noGrp="1"/>
          </p:cNvSpPr>
          <p:nvPr>
            <p:ph type="ftr" sz="quarter" idx="11"/>
          </p:nvPr>
        </p:nvSpPr>
        <p:spPr>
          <a:xfrm>
            <a:off x="3028950" y="4767263"/>
            <a:ext cx="3086100" cy="273844"/>
          </a:xfrm>
          <a:prstGeom prst="rect">
            <a:avLst/>
          </a:prstGeom>
        </p:spPr>
        <p:txBody>
          <a:bodyPr/>
          <a:lstStyle/>
          <a:p>
            <a:endParaRPr lang="nl-NL"/>
          </a:p>
        </p:txBody>
      </p:sp>
      <p:sp>
        <p:nvSpPr>
          <p:cNvPr id="4" name="Tijdelijke aanduiding voor dianummer 3">
            <a:extLst>
              <a:ext uri="{FF2B5EF4-FFF2-40B4-BE49-F238E27FC236}">
                <a16:creationId xmlns:a16="http://schemas.microsoft.com/office/drawing/2014/main" id="{D93B3D82-F115-46E2-BCA8-B486CDB144AB}"/>
              </a:ext>
            </a:extLst>
          </p:cNvPr>
          <p:cNvSpPr>
            <a:spLocks noGrp="1"/>
          </p:cNvSpPr>
          <p:nvPr>
            <p:ph type="sldNum" sz="quarter" idx="12"/>
          </p:nvPr>
        </p:nvSpPr>
        <p:spPr>
          <a:xfrm>
            <a:off x="6457950" y="4767263"/>
            <a:ext cx="2057400" cy="273844"/>
          </a:xfrm>
          <a:prstGeom prst="rect">
            <a:avLst/>
          </a:prstGeom>
        </p:spPr>
        <p:txBody>
          <a:bodyPr/>
          <a:lstStyle/>
          <a:p>
            <a:fld id="{9C12C82F-9D22-4D14-808D-66F97955BEB9}" type="slidenum">
              <a:rPr lang="nl-NL" smtClean="0"/>
              <a:t>‹nr.›</a:t>
            </a:fld>
            <a:endParaRPr lang="nl-NL"/>
          </a:p>
        </p:txBody>
      </p:sp>
    </p:spTree>
    <p:extLst>
      <p:ext uri="{BB962C8B-B14F-4D97-AF65-F5344CB8AC3E}">
        <p14:creationId xmlns:p14="http://schemas.microsoft.com/office/powerpoint/2010/main" val="2524721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7AE082-68C2-48C1-A243-C667AE3D4EA7}"/>
              </a:ext>
            </a:extLst>
          </p:cNvPr>
          <p:cNvSpPr>
            <a:spLocks noGrp="1"/>
          </p:cNvSpPr>
          <p:nvPr>
            <p:ph type="title"/>
          </p:nvPr>
        </p:nvSpPr>
        <p:spPr>
          <a:xfrm>
            <a:off x="629841" y="342900"/>
            <a:ext cx="2949178" cy="1200150"/>
          </a:xfrm>
        </p:spPr>
        <p:txBody>
          <a:bodyPr anchor="b"/>
          <a:lstStyle>
            <a:lvl1pPr>
              <a:defRPr sz="2400"/>
            </a:lvl1pPr>
          </a:lstStyle>
          <a:p>
            <a:r>
              <a:rPr lang="nl-NL"/>
              <a:t>Klik om stijl te bewerken</a:t>
            </a:r>
          </a:p>
        </p:txBody>
      </p:sp>
      <p:sp>
        <p:nvSpPr>
          <p:cNvPr id="3" name="Tijdelijke aanduiding voor inhoud 2">
            <a:extLst>
              <a:ext uri="{FF2B5EF4-FFF2-40B4-BE49-F238E27FC236}">
                <a16:creationId xmlns:a16="http://schemas.microsoft.com/office/drawing/2014/main" id="{A19E15A7-D79F-472B-949B-F9BE8DE57192}"/>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F083EE17-322E-41C8-81F1-C4F4A8D7B72E}"/>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7B33624-02D9-4AE6-B707-6BC2057F9F5F}"/>
              </a:ext>
            </a:extLst>
          </p:cNvPr>
          <p:cNvSpPr>
            <a:spLocks noGrp="1"/>
          </p:cNvSpPr>
          <p:nvPr>
            <p:ph type="dt" sz="half" idx="10"/>
          </p:nvPr>
        </p:nvSpPr>
        <p:spPr>
          <a:xfrm>
            <a:off x="628650" y="4767263"/>
            <a:ext cx="2057400" cy="273844"/>
          </a:xfrm>
          <a:prstGeom prst="rect">
            <a:avLst/>
          </a:prstGeom>
        </p:spPr>
        <p:txBody>
          <a:bodyPr/>
          <a:lstStyle/>
          <a:p>
            <a:fld id="{A41582A2-F0F0-4AF9-91B1-A9F31BB27145}" type="datetimeFigureOut">
              <a:rPr lang="nl-NL" smtClean="0"/>
              <a:t>14-11-2024</a:t>
            </a:fld>
            <a:endParaRPr lang="nl-NL"/>
          </a:p>
        </p:txBody>
      </p:sp>
      <p:sp>
        <p:nvSpPr>
          <p:cNvPr id="6" name="Tijdelijke aanduiding voor voettekst 5">
            <a:extLst>
              <a:ext uri="{FF2B5EF4-FFF2-40B4-BE49-F238E27FC236}">
                <a16:creationId xmlns:a16="http://schemas.microsoft.com/office/drawing/2014/main" id="{CAE892FC-101C-44EF-B5F0-3BF6092530D8}"/>
              </a:ext>
            </a:extLst>
          </p:cNvPr>
          <p:cNvSpPr>
            <a:spLocks noGrp="1"/>
          </p:cNvSpPr>
          <p:nvPr>
            <p:ph type="ftr" sz="quarter" idx="11"/>
          </p:nvPr>
        </p:nvSpPr>
        <p:spPr>
          <a:xfrm>
            <a:off x="3028950" y="4767263"/>
            <a:ext cx="3086100" cy="273844"/>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EFFE816A-8254-468F-866D-76C7176C8623}"/>
              </a:ext>
            </a:extLst>
          </p:cNvPr>
          <p:cNvSpPr>
            <a:spLocks noGrp="1"/>
          </p:cNvSpPr>
          <p:nvPr>
            <p:ph type="sldNum" sz="quarter" idx="12"/>
          </p:nvPr>
        </p:nvSpPr>
        <p:spPr>
          <a:xfrm>
            <a:off x="6457950" y="4767263"/>
            <a:ext cx="2057400" cy="273844"/>
          </a:xfrm>
          <a:prstGeom prst="rect">
            <a:avLst/>
          </a:prstGeom>
        </p:spPr>
        <p:txBody>
          <a:bodyPr/>
          <a:lstStyle/>
          <a:p>
            <a:fld id="{9C12C82F-9D22-4D14-808D-66F97955BEB9}" type="slidenum">
              <a:rPr lang="nl-NL" smtClean="0"/>
              <a:t>‹nr.›</a:t>
            </a:fld>
            <a:endParaRPr lang="nl-NL"/>
          </a:p>
        </p:txBody>
      </p:sp>
    </p:spTree>
    <p:extLst>
      <p:ext uri="{BB962C8B-B14F-4D97-AF65-F5344CB8AC3E}">
        <p14:creationId xmlns:p14="http://schemas.microsoft.com/office/powerpoint/2010/main" val="30931745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FAD268-1AD4-489B-90E3-34F670B7419E}"/>
              </a:ext>
            </a:extLst>
          </p:cNvPr>
          <p:cNvSpPr>
            <a:spLocks noGrp="1"/>
          </p:cNvSpPr>
          <p:nvPr>
            <p:ph type="title"/>
          </p:nvPr>
        </p:nvSpPr>
        <p:spPr>
          <a:xfrm>
            <a:off x="629841" y="342900"/>
            <a:ext cx="2949178" cy="1200150"/>
          </a:xfrm>
        </p:spPr>
        <p:txBody>
          <a:bodyPr anchor="b"/>
          <a:lstStyle>
            <a:lvl1pPr>
              <a:defRPr sz="2400"/>
            </a:lvl1pPr>
          </a:lstStyle>
          <a:p>
            <a:r>
              <a:rPr lang="nl-NL"/>
              <a:t>Klik om stijl te bewerken</a:t>
            </a:r>
          </a:p>
        </p:txBody>
      </p:sp>
      <p:sp>
        <p:nvSpPr>
          <p:cNvPr id="3" name="Tijdelijke aanduiding voor afbeelding 2">
            <a:extLst>
              <a:ext uri="{FF2B5EF4-FFF2-40B4-BE49-F238E27FC236}">
                <a16:creationId xmlns:a16="http://schemas.microsoft.com/office/drawing/2014/main" id="{F44AFA96-6B50-467A-8A79-0F84C9715AF9}"/>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a:p>
        </p:txBody>
      </p:sp>
      <p:sp>
        <p:nvSpPr>
          <p:cNvPr id="4" name="Tijdelijke aanduiding voor tekst 3">
            <a:extLst>
              <a:ext uri="{FF2B5EF4-FFF2-40B4-BE49-F238E27FC236}">
                <a16:creationId xmlns:a16="http://schemas.microsoft.com/office/drawing/2014/main" id="{B1C4D7D7-667D-4F37-8A70-59200C384105}"/>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200B941-3F0F-443B-8BC9-B59A4B3453F3}"/>
              </a:ext>
            </a:extLst>
          </p:cNvPr>
          <p:cNvSpPr>
            <a:spLocks noGrp="1"/>
          </p:cNvSpPr>
          <p:nvPr>
            <p:ph type="dt" sz="half" idx="10"/>
          </p:nvPr>
        </p:nvSpPr>
        <p:spPr>
          <a:xfrm>
            <a:off x="628650" y="4767263"/>
            <a:ext cx="2057400" cy="273844"/>
          </a:xfrm>
          <a:prstGeom prst="rect">
            <a:avLst/>
          </a:prstGeom>
        </p:spPr>
        <p:txBody>
          <a:bodyPr/>
          <a:lstStyle/>
          <a:p>
            <a:fld id="{A41582A2-F0F0-4AF9-91B1-A9F31BB27145}" type="datetimeFigureOut">
              <a:rPr lang="nl-NL" smtClean="0"/>
              <a:t>14-11-2024</a:t>
            </a:fld>
            <a:endParaRPr lang="nl-NL"/>
          </a:p>
        </p:txBody>
      </p:sp>
      <p:sp>
        <p:nvSpPr>
          <p:cNvPr id="6" name="Tijdelijke aanduiding voor voettekst 5">
            <a:extLst>
              <a:ext uri="{FF2B5EF4-FFF2-40B4-BE49-F238E27FC236}">
                <a16:creationId xmlns:a16="http://schemas.microsoft.com/office/drawing/2014/main" id="{C73439EC-B300-451D-ACF5-915ECA186FA8}"/>
              </a:ext>
            </a:extLst>
          </p:cNvPr>
          <p:cNvSpPr>
            <a:spLocks noGrp="1"/>
          </p:cNvSpPr>
          <p:nvPr>
            <p:ph type="ftr" sz="quarter" idx="11"/>
          </p:nvPr>
        </p:nvSpPr>
        <p:spPr>
          <a:xfrm>
            <a:off x="3028950" y="4767263"/>
            <a:ext cx="3086100" cy="273844"/>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C0850A59-83D2-4D38-962D-E212FC03D45C}"/>
              </a:ext>
            </a:extLst>
          </p:cNvPr>
          <p:cNvSpPr>
            <a:spLocks noGrp="1"/>
          </p:cNvSpPr>
          <p:nvPr>
            <p:ph type="sldNum" sz="quarter" idx="12"/>
          </p:nvPr>
        </p:nvSpPr>
        <p:spPr>
          <a:xfrm>
            <a:off x="6457950" y="4767263"/>
            <a:ext cx="2057400" cy="273844"/>
          </a:xfrm>
          <a:prstGeom prst="rect">
            <a:avLst/>
          </a:prstGeom>
        </p:spPr>
        <p:txBody>
          <a:bodyPr/>
          <a:lstStyle/>
          <a:p>
            <a:fld id="{9C12C82F-9D22-4D14-808D-66F97955BEB9}" type="slidenum">
              <a:rPr lang="nl-NL" smtClean="0"/>
              <a:t>‹nr.›</a:t>
            </a:fld>
            <a:endParaRPr lang="nl-NL"/>
          </a:p>
        </p:txBody>
      </p:sp>
    </p:spTree>
    <p:extLst>
      <p:ext uri="{BB962C8B-B14F-4D97-AF65-F5344CB8AC3E}">
        <p14:creationId xmlns:p14="http://schemas.microsoft.com/office/powerpoint/2010/main" val="9632956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3E17CD-E91E-4926-98BF-4946B230F0B9}"/>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947BC298-DEB2-4BC7-8741-0B9A7D706870}"/>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D0210F8-A328-4FA4-99AD-ED06EBC4E52A}"/>
              </a:ext>
            </a:extLst>
          </p:cNvPr>
          <p:cNvSpPr>
            <a:spLocks noGrp="1"/>
          </p:cNvSpPr>
          <p:nvPr>
            <p:ph type="dt" sz="half" idx="10"/>
          </p:nvPr>
        </p:nvSpPr>
        <p:spPr>
          <a:xfrm>
            <a:off x="628650" y="4767263"/>
            <a:ext cx="2057400" cy="273844"/>
          </a:xfrm>
          <a:prstGeom prst="rect">
            <a:avLst/>
          </a:prstGeom>
        </p:spPr>
        <p:txBody>
          <a:bodyPr/>
          <a:lstStyle/>
          <a:p>
            <a:fld id="{A41582A2-F0F0-4AF9-91B1-A9F31BB27145}" type="datetimeFigureOut">
              <a:rPr lang="nl-NL" smtClean="0"/>
              <a:t>14-11-2024</a:t>
            </a:fld>
            <a:endParaRPr lang="nl-NL"/>
          </a:p>
        </p:txBody>
      </p:sp>
      <p:sp>
        <p:nvSpPr>
          <p:cNvPr id="5" name="Tijdelijke aanduiding voor voettekst 4">
            <a:extLst>
              <a:ext uri="{FF2B5EF4-FFF2-40B4-BE49-F238E27FC236}">
                <a16:creationId xmlns:a16="http://schemas.microsoft.com/office/drawing/2014/main" id="{75BE4A9B-19EC-4A55-8D99-70813FFF36BE}"/>
              </a:ext>
            </a:extLst>
          </p:cNvPr>
          <p:cNvSpPr>
            <a:spLocks noGrp="1"/>
          </p:cNvSpPr>
          <p:nvPr>
            <p:ph type="ftr" sz="quarter" idx="11"/>
          </p:nvPr>
        </p:nvSpPr>
        <p:spPr>
          <a:xfrm>
            <a:off x="3028950" y="4767263"/>
            <a:ext cx="3086100" cy="273844"/>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D975AF8F-2BDB-4279-9561-E2563B0E535C}"/>
              </a:ext>
            </a:extLst>
          </p:cNvPr>
          <p:cNvSpPr>
            <a:spLocks noGrp="1"/>
          </p:cNvSpPr>
          <p:nvPr>
            <p:ph type="sldNum" sz="quarter" idx="12"/>
          </p:nvPr>
        </p:nvSpPr>
        <p:spPr>
          <a:xfrm>
            <a:off x="6457950" y="4767263"/>
            <a:ext cx="2057400" cy="273844"/>
          </a:xfrm>
          <a:prstGeom prst="rect">
            <a:avLst/>
          </a:prstGeom>
        </p:spPr>
        <p:txBody>
          <a:bodyPr/>
          <a:lstStyle/>
          <a:p>
            <a:fld id="{9C12C82F-9D22-4D14-808D-66F97955BEB9}" type="slidenum">
              <a:rPr lang="nl-NL" smtClean="0"/>
              <a:t>‹nr.›</a:t>
            </a:fld>
            <a:endParaRPr lang="nl-NL"/>
          </a:p>
        </p:txBody>
      </p:sp>
    </p:spTree>
    <p:extLst>
      <p:ext uri="{BB962C8B-B14F-4D97-AF65-F5344CB8AC3E}">
        <p14:creationId xmlns:p14="http://schemas.microsoft.com/office/powerpoint/2010/main" val="4130599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E32E5C1B-9AB3-41BD-A867-0EB8D1C2E8ED}"/>
              </a:ext>
            </a:extLst>
          </p:cNvPr>
          <p:cNvSpPr>
            <a:spLocks noGrp="1"/>
          </p:cNvSpPr>
          <p:nvPr>
            <p:ph type="title" orient="vert"/>
          </p:nvPr>
        </p:nvSpPr>
        <p:spPr>
          <a:xfrm>
            <a:off x="6543675" y="273844"/>
            <a:ext cx="1971675" cy="4358879"/>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CFE4F882-B180-41F6-A0BF-E413B679E426}"/>
              </a:ext>
            </a:extLst>
          </p:cNvPr>
          <p:cNvSpPr>
            <a:spLocks noGrp="1"/>
          </p:cNvSpPr>
          <p:nvPr>
            <p:ph type="body" orient="vert" idx="1"/>
          </p:nvPr>
        </p:nvSpPr>
        <p:spPr>
          <a:xfrm>
            <a:off x="628650" y="273844"/>
            <a:ext cx="5800725" cy="4358879"/>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F3E7377-6AAD-4368-8D30-A349BF85758C}"/>
              </a:ext>
            </a:extLst>
          </p:cNvPr>
          <p:cNvSpPr>
            <a:spLocks noGrp="1"/>
          </p:cNvSpPr>
          <p:nvPr>
            <p:ph type="dt" sz="half" idx="10"/>
          </p:nvPr>
        </p:nvSpPr>
        <p:spPr>
          <a:xfrm>
            <a:off x="628650" y="4767263"/>
            <a:ext cx="2057400" cy="273844"/>
          </a:xfrm>
          <a:prstGeom prst="rect">
            <a:avLst/>
          </a:prstGeom>
        </p:spPr>
        <p:txBody>
          <a:bodyPr/>
          <a:lstStyle/>
          <a:p>
            <a:fld id="{A41582A2-F0F0-4AF9-91B1-A9F31BB27145}" type="datetimeFigureOut">
              <a:rPr lang="nl-NL" smtClean="0"/>
              <a:t>14-11-2024</a:t>
            </a:fld>
            <a:endParaRPr lang="nl-NL"/>
          </a:p>
        </p:txBody>
      </p:sp>
      <p:sp>
        <p:nvSpPr>
          <p:cNvPr id="5" name="Tijdelijke aanduiding voor voettekst 4">
            <a:extLst>
              <a:ext uri="{FF2B5EF4-FFF2-40B4-BE49-F238E27FC236}">
                <a16:creationId xmlns:a16="http://schemas.microsoft.com/office/drawing/2014/main" id="{BA396C03-153C-4B92-8654-98AB528D53A1}"/>
              </a:ext>
            </a:extLst>
          </p:cNvPr>
          <p:cNvSpPr>
            <a:spLocks noGrp="1"/>
          </p:cNvSpPr>
          <p:nvPr>
            <p:ph type="ftr" sz="quarter" idx="11"/>
          </p:nvPr>
        </p:nvSpPr>
        <p:spPr>
          <a:xfrm>
            <a:off x="3028950" y="4767263"/>
            <a:ext cx="3086100" cy="273844"/>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F3C86EE3-CCF4-4727-81E0-06B1156CA4D5}"/>
              </a:ext>
            </a:extLst>
          </p:cNvPr>
          <p:cNvSpPr>
            <a:spLocks noGrp="1"/>
          </p:cNvSpPr>
          <p:nvPr>
            <p:ph type="sldNum" sz="quarter" idx="12"/>
          </p:nvPr>
        </p:nvSpPr>
        <p:spPr>
          <a:xfrm>
            <a:off x="6457950" y="4767263"/>
            <a:ext cx="2057400" cy="273844"/>
          </a:xfrm>
          <a:prstGeom prst="rect">
            <a:avLst/>
          </a:prstGeom>
        </p:spPr>
        <p:txBody>
          <a:bodyPr/>
          <a:lstStyle/>
          <a:p>
            <a:fld id="{9C12C82F-9D22-4D14-808D-66F97955BEB9}" type="slidenum">
              <a:rPr lang="nl-NL" smtClean="0"/>
              <a:t>‹nr.›</a:t>
            </a:fld>
            <a:endParaRPr lang="nl-NL"/>
          </a:p>
        </p:txBody>
      </p:sp>
    </p:spTree>
    <p:extLst>
      <p:ext uri="{BB962C8B-B14F-4D97-AF65-F5344CB8AC3E}">
        <p14:creationId xmlns:p14="http://schemas.microsoft.com/office/powerpoint/2010/main" val="28792111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841772"/>
            <a:ext cx="6858000" cy="1790700"/>
          </a:xfrm>
        </p:spPr>
        <p:txBody>
          <a:bodyPr anchor="b"/>
          <a:lstStyle>
            <a:lvl1pPr algn="ctr">
              <a:defRPr sz="4500"/>
            </a:lvl1pPr>
          </a:lstStyle>
          <a:p>
            <a:r>
              <a:rPr lang="nl-NL"/>
              <a:t>Klik om de stijl te bewerken</a:t>
            </a:r>
            <a:endParaRPr lang="de-DE"/>
          </a:p>
        </p:txBody>
      </p:sp>
      <p:sp>
        <p:nvSpPr>
          <p:cNvPr id="3" name="Ondertitel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14.11.2024</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13216710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14.11.2024</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24956146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23888" y="1282304"/>
            <a:ext cx="7886700" cy="2139553"/>
          </a:xfrm>
        </p:spPr>
        <p:txBody>
          <a:bodyPr anchor="b"/>
          <a:lstStyle>
            <a:lvl1pPr>
              <a:defRPr sz="4500"/>
            </a:lvl1pPr>
          </a:lstStyle>
          <a:p>
            <a:r>
              <a:rPr lang="nl-NL"/>
              <a:t>Klik om de stijl te bewerken</a:t>
            </a:r>
            <a:endParaRPr lang="de-DE"/>
          </a:p>
        </p:txBody>
      </p:sp>
      <p:sp>
        <p:nvSpPr>
          <p:cNvPr id="3" name="Tijdelijke aanduiding voor tekst 2"/>
          <p:cNvSpPr>
            <a:spLocks noGrp="1"/>
          </p:cNvSpPr>
          <p:nvPr>
            <p:ph type="body" idx="1"/>
          </p:nvPr>
        </p:nvSpPr>
        <p:spPr>
          <a:xfrm>
            <a:off x="623888" y="3442098"/>
            <a:ext cx="7886700" cy="1125140"/>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CA953BDC-9EAE-49FE-9892-958C9F845175}" type="datetimeFigureOut">
              <a:rPr lang="de-DE" smtClean="0"/>
              <a:t>14.11.2024</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9358564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inhoud 2"/>
          <p:cNvSpPr>
            <a:spLocks noGrp="1"/>
          </p:cNvSpPr>
          <p:nvPr>
            <p:ph sz="half" idx="1"/>
          </p:nvPr>
        </p:nvSpPr>
        <p:spPr>
          <a:xfrm>
            <a:off x="628650" y="1369219"/>
            <a:ext cx="3886200" cy="3263504"/>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inhoud 3"/>
          <p:cNvSpPr>
            <a:spLocks noGrp="1"/>
          </p:cNvSpPr>
          <p:nvPr>
            <p:ph sz="half" idx="2"/>
          </p:nvPr>
        </p:nvSpPr>
        <p:spPr>
          <a:xfrm>
            <a:off x="4629150" y="1369219"/>
            <a:ext cx="3886200" cy="3263504"/>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5" name="Tijdelijke aanduiding voor datum 4"/>
          <p:cNvSpPr>
            <a:spLocks noGrp="1"/>
          </p:cNvSpPr>
          <p:nvPr>
            <p:ph type="dt" sz="half" idx="10"/>
          </p:nvPr>
        </p:nvSpPr>
        <p:spPr/>
        <p:txBody>
          <a:bodyPr/>
          <a:lstStyle/>
          <a:p>
            <a:fld id="{CA953BDC-9EAE-49FE-9892-958C9F845175}" type="datetimeFigureOut">
              <a:rPr lang="de-DE" smtClean="0"/>
              <a:t>14.11.2024</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2692271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nl-NL"/>
              <a:t>Titelstijl van model bewerken</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Klik om de tekststijl van het model te bewerken</a:t>
            </a:r>
          </a:p>
        </p:txBody>
      </p:sp>
      <p:sp>
        <p:nvSpPr>
          <p:cNvPr id="4" name="Date Placeholder 3"/>
          <p:cNvSpPr>
            <a:spLocks noGrp="1"/>
          </p:cNvSpPr>
          <p:nvPr>
            <p:ph type="dt" sz="half" idx="10"/>
          </p:nvPr>
        </p:nvSpPr>
        <p:spPr/>
        <p:txBody>
          <a:bodyPr/>
          <a:lstStyle/>
          <a:p>
            <a:fld id="{88D70904-3E78-F043-B3F0-0659B576B00C}" type="datetimeFigureOut">
              <a:rPr lang="nl-NL" smtClean="0"/>
              <a:t>14-11-2024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B838A42-CDA7-B643-9F16-30956B2CD95E}" type="slidenum">
              <a:rPr lang="nl-NL" smtClean="0"/>
              <a:t>‹nr.›</a:t>
            </a:fld>
            <a:endParaRPr lang="nl-NL"/>
          </a:p>
        </p:txBody>
      </p:sp>
    </p:spTree>
    <p:extLst>
      <p:ext uri="{BB962C8B-B14F-4D97-AF65-F5344CB8AC3E}">
        <p14:creationId xmlns:p14="http://schemas.microsoft.com/office/powerpoint/2010/main" val="4288005727"/>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29841" y="273844"/>
            <a:ext cx="7886700" cy="994172"/>
          </a:xfrm>
        </p:spPr>
        <p:txBody>
          <a:bodyPr/>
          <a:lstStyle/>
          <a:p>
            <a:r>
              <a:rPr lang="nl-NL"/>
              <a:t>Klik om de stijl te bewerken</a:t>
            </a:r>
            <a:endParaRPr lang="de-DE"/>
          </a:p>
        </p:txBody>
      </p:sp>
      <p:sp>
        <p:nvSpPr>
          <p:cNvPr id="3" name="Tijdelijke aanduiding voor tekst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 om de modelstijlen te bewerken</a:t>
            </a:r>
          </a:p>
        </p:txBody>
      </p:sp>
      <p:sp>
        <p:nvSpPr>
          <p:cNvPr id="4" name="Tijdelijke aanduiding voor inhoud 3"/>
          <p:cNvSpPr>
            <a:spLocks noGrp="1"/>
          </p:cNvSpPr>
          <p:nvPr>
            <p:ph sz="half" idx="2"/>
          </p:nvPr>
        </p:nvSpPr>
        <p:spPr>
          <a:xfrm>
            <a:off x="629842" y="1878806"/>
            <a:ext cx="3868340" cy="2763441"/>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5" name="Tijdelijke aanduiding voor tekst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 om de modelstijlen te bewerken</a:t>
            </a:r>
          </a:p>
        </p:txBody>
      </p:sp>
      <p:sp>
        <p:nvSpPr>
          <p:cNvPr id="6" name="Tijdelijke aanduiding voor inhoud 5"/>
          <p:cNvSpPr>
            <a:spLocks noGrp="1"/>
          </p:cNvSpPr>
          <p:nvPr>
            <p:ph sz="quarter" idx="4"/>
          </p:nvPr>
        </p:nvSpPr>
        <p:spPr>
          <a:xfrm>
            <a:off x="4629150" y="1878806"/>
            <a:ext cx="3887391" cy="2763441"/>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7" name="Tijdelijke aanduiding voor datum 6"/>
          <p:cNvSpPr>
            <a:spLocks noGrp="1"/>
          </p:cNvSpPr>
          <p:nvPr>
            <p:ph type="dt" sz="half" idx="10"/>
          </p:nvPr>
        </p:nvSpPr>
        <p:spPr/>
        <p:txBody>
          <a:bodyPr/>
          <a:lstStyle/>
          <a:p>
            <a:fld id="{CA953BDC-9EAE-49FE-9892-958C9F845175}" type="datetimeFigureOut">
              <a:rPr lang="de-DE" smtClean="0"/>
              <a:t>14.11.2024</a:t>
            </a:fld>
            <a:endParaRPr lang="de-DE"/>
          </a:p>
        </p:txBody>
      </p:sp>
      <p:sp>
        <p:nvSpPr>
          <p:cNvPr id="8" name="Tijdelijke aanduiding voor voettekst 7"/>
          <p:cNvSpPr>
            <a:spLocks noGrp="1"/>
          </p:cNvSpPr>
          <p:nvPr>
            <p:ph type="ftr" sz="quarter" idx="11"/>
          </p:nvPr>
        </p:nvSpPr>
        <p:spPr/>
        <p:txBody>
          <a:bodyPr/>
          <a:lstStyle/>
          <a:p>
            <a:endParaRPr lang="de-DE"/>
          </a:p>
        </p:txBody>
      </p:sp>
      <p:sp>
        <p:nvSpPr>
          <p:cNvPr id="9" name="Tijdelijke aanduiding voor dianummer 8"/>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13321293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datum 2"/>
          <p:cNvSpPr>
            <a:spLocks noGrp="1"/>
          </p:cNvSpPr>
          <p:nvPr>
            <p:ph type="dt" sz="half" idx="10"/>
          </p:nvPr>
        </p:nvSpPr>
        <p:spPr/>
        <p:txBody>
          <a:bodyPr/>
          <a:lstStyle/>
          <a:p>
            <a:fld id="{CA953BDC-9EAE-49FE-9892-958C9F845175}" type="datetimeFigureOut">
              <a:rPr lang="de-DE" smtClean="0"/>
              <a:t>14.11.2024</a:t>
            </a:fld>
            <a:endParaRPr lang="de-DE"/>
          </a:p>
        </p:txBody>
      </p:sp>
      <p:sp>
        <p:nvSpPr>
          <p:cNvPr id="4" name="Tijdelijke aanduiding voor voettekst 3"/>
          <p:cNvSpPr>
            <a:spLocks noGrp="1"/>
          </p:cNvSpPr>
          <p:nvPr>
            <p:ph type="ftr" sz="quarter" idx="11"/>
          </p:nvPr>
        </p:nvSpPr>
        <p:spPr/>
        <p:txBody>
          <a:bodyPr/>
          <a:lstStyle/>
          <a:p>
            <a:endParaRPr lang="de-DE"/>
          </a:p>
        </p:txBody>
      </p:sp>
      <p:sp>
        <p:nvSpPr>
          <p:cNvPr id="5" name="Tijdelijke aanduiding voor dianummer 4"/>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21460724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A953BDC-9EAE-49FE-9892-958C9F845175}" type="datetimeFigureOut">
              <a:rPr lang="de-DE" smtClean="0"/>
              <a:t>14.11.2024</a:t>
            </a:fld>
            <a:endParaRPr lang="de-DE"/>
          </a:p>
        </p:txBody>
      </p:sp>
      <p:sp>
        <p:nvSpPr>
          <p:cNvPr id="3" name="Tijdelijke aanduiding voor voettekst 2"/>
          <p:cNvSpPr>
            <a:spLocks noGrp="1"/>
          </p:cNvSpPr>
          <p:nvPr>
            <p:ph type="ftr" sz="quarter" idx="11"/>
          </p:nvPr>
        </p:nvSpPr>
        <p:spPr/>
        <p:txBody>
          <a:bodyPr/>
          <a:lstStyle/>
          <a:p>
            <a:endParaRPr lang="de-DE"/>
          </a:p>
        </p:txBody>
      </p:sp>
      <p:sp>
        <p:nvSpPr>
          <p:cNvPr id="4" name="Tijdelijke aanduiding voor dianummer 3"/>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1686326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342900"/>
            <a:ext cx="2949178" cy="1200150"/>
          </a:xfrm>
        </p:spPr>
        <p:txBody>
          <a:bodyPr anchor="b"/>
          <a:lstStyle>
            <a:lvl1pPr>
              <a:defRPr sz="2400"/>
            </a:lvl1pPr>
          </a:lstStyle>
          <a:p>
            <a:r>
              <a:rPr lang="nl-NL"/>
              <a:t>Klik om de stijl te bewerken</a:t>
            </a:r>
            <a:endParaRPr lang="de-DE"/>
          </a:p>
        </p:txBody>
      </p:sp>
      <p:sp>
        <p:nvSpPr>
          <p:cNvPr id="3" name="Tijdelijke aanduiding voor inhoud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tekst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A953BDC-9EAE-49FE-9892-958C9F845175}" type="datetimeFigureOut">
              <a:rPr lang="de-DE" smtClean="0"/>
              <a:t>14.11.2024</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15767385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342900"/>
            <a:ext cx="2949178" cy="1200150"/>
          </a:xfrm>
        </p:spPr>
        <p:txBody>
          <a:bodyPr anchor="b"/>
          <a:lstStyle>
            <a:lvl1pPr>
              <a:defRPr sz="2400"/>
            </a:lvl1pPr>
          </a:lstStyle>
          <a:p>
            <a:r>
              <a:rPr lang="nl-NL"/>
              <a:t>Klik om de stijl te bewerken</a:t>
            </a:r>
            <a:endParaRPr lang="de-DE"/>
          </a:p>
        </p:txBody>
      </p:sp>
      <p:sp>
        <p:nvSpPr>
          <p:cNvPr id="3" name="Tijdelijke aanduiding voor afbeelding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de-DE"/>
          </a:p>
        </p:txBody>
      </p:sp>
      <p:sp>
        <p:nvSpPr>
          <p:cNvPr id="4" name="Tijdelijke aanduiding voor tekst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A953BDC-9EAE-49FE-9892-958C9F845175}" type="datetimeFigureOut">
              <a:rPr lang="de-DE" smtClean="0"/>
              <a:t>14.11.2024</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5193094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14.11.2024</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8951375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43675" y="273844"/>
            <a:ext cx="1971675" cy="4358879"/>
          </a:xfrm>
        </p:spPr>
        <p:txBody>
          <a:bodyPr vert="eaVert"/>
          <a:lstStyle/>
          <a:p>
            <a:r>
              <a:rPr lang="nl-NL"/>
              <a:t>Klik om de stijl te bewerken</a:t>
            </a:r>
            <a:endParaRPr lang="de-DE"/>
          </a:p>
        </p:txBody>
      </p:sp>
      <p:sp>
        <p:nvSpPr>
          <p:cNvPr id="3" name="Tijdelijke aanduiding voor verticale tekst 2"/>
          <p:cNvSpPr>
            <a:spLocks noGrp="1"/>
          </p:cNvSpPr>
          <p:nvPr>
            <p:ph type="body" orient="vert" idx="1"/>
          </p:nvPr>
        </p:nvSpPr>
        <p:spPr>
          <a:xfrm>
            <a:off x="628650" y="273844"/>
            <a:ext cx="5800725" cy="4358879"/>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14.11.2024</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1879146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Titelstijl van model bewerken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88D70904-3E78-F043-B3F0-0659B576B00C}" type="datetimeFigureOut">
              <a:rPr lang="nl-NL" smtClean="0"/>
              <a:t>14-11-2024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BB838A42-CDA7-B643-9F16-30956B2CD95E}" type="slidenum">
              <a:rPr lang="nl-NL" smtClean="0"/>
              <a:t>‹nr.›</a:t>
            </a:fld>
            <a:endParaRPr lang="nl-NL"/>
          </a:p>
        </p:txBody>
      </p:sp>
    </p:spTree>
    <p:extLst>
      <p:ext uri="{BB962C8B-B14F-4D97-AF65-F5344CB8AC3E}">
        <p14:creationId xmlns:p14="http://schemas.microsoft.com/office/powerpoint/2010/main" val="1051040426"/>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nl-NL"/>
              <a:t>Titelstijl van model bewerken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 om de tekststijl van het model te bewerken</a:t>
            </a:r>
          </a:p>
        </p:txBody>
      </p:sp>
      <p:sp>
        <p:nvSpPr>
          <p:cNvPr id="4" name="Content Placeholder 3"/>
          <p:cNvSpPr>
            <a:spLocks noGrp="1"/>
          </p:cNvSpPr>
          <p:nvPr>
            <p:ph sz="half" idx="2"/>
          </p:nvPr>
        </p:nvSpPr>
        <p:spPr>
          <a:xfrm>
            <a:off x="629842" y="1878806"/>
            <a:ext cx="3868340" cy="2763441"/>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 om de tekststijl van het model te bewerken</a:t>
            </a:r>
          </a:p>
        </p:txBody>
      </p:sp>
      <p:sp>
        <p:nvSpPr>
          <p:cNvPr id="6" name="Content Placeholder 5"/>
          <p:cNvSpPr>
            <a:spLocks noGrp="1"/>
          </p:cNvSpPr>
          <p:nvPr>
            <p:ph sz="quarter" idx="4"/>
          </p:nvPr>
        </p:nvSpPr>
        <p:spPr>
          <a:xfrm>
            <a:off x="4629150" y="1878806"/>
            <a:ext cx="3887391" cy="2763441"/>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88D70904-3E78-F043-B3F0-0659B576B00C}" type="datetimeFigureOut">
              <a:rPr lang="nl-NL" smtClean="0"/>
              <a:t>14-11-2024</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BB838A42-CDA7-B643-9F16-30956B2CD95E}" type="slidenum">
              <a:rPr lang="nl-NL" smtClean="0"/>
              <a:t>‹nr.›</a:t>
            </a:fld>
            <a:endParaRPr lang="nl-NL"/>
          </a:p>
        </p:txBody>
      </p:sp>
    </p:spTree>
    <p:extLst>
      <p:ext uri="{BB962C8B-B14F-4D97-AF65-F5344CB8AC3E}">
        <p14:creationId xmlns:p14="http://schemas.microsoft.com/office/powerpoint/2010/main" val="1164320031"/>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Titelstijl van model bewerken</a:t>
            </a:r>
            <a:endParaRPr lang="en-US" dirty="0"/>
          </a:p>
        </p:txBody>
      </p:sp>
      <p:sp>
        <p:nvSpPr>
          <p:cNvPr id="3" name="Date Placeholder 2"/>
          <p:cNvSpPr>
            <a:spLocks noGrp="1"/>
          </p:cNvSpPr>
          <p:nvPr>
            <p:ph type="dt" sz="half" idx="10"/>
          </p:nvPr>
        </p:nvSpPr>
        <p:spPr/>
        <p:txBody>
          <a:bodyPr/>
          <a:lstStyle/>
          <a:p>
            <a:fld id="{88D70904-3E78-F043-B3F0-0659B576B00C}" type="datetimeFigureOut">
              <a:rPr lang="nl-NL" smtClean="0"/>
              <a:t>14-11-2024</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BB838A42-CDA7-B643-9F16-30956B2CD95E}" type="slidenum">
              <a:rPr lang="nl-NL" smtClean="0"/>
              <a:t>‹nr.›</a:t>
            </a:fld>
            <a:endParaRPr lang="nl-NL"/>
          </a:p>
        </p:txBody>
      </p:sp>
    </p:spTree>
    <p:extLst>
      <p:ext uri="{BB962C8B-B14F-4D97-AF65-F5344CB8AC3E}">
        <p14:creationId xmlns:p14="http://schemas.microsoft.com/office/powerpoint/2010/main" val="2360555036"/>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D70904-3E78-F043-B3F0-0659B576B00C}" type="datetimeFigureOut">
              <a:rPr lang="nl-NL" smtClean="0"/>
              <a:t>14-11-2024</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BB838A42-CDA7-B643-9F16-30956B2CD95E}" type="slidenum">
              <a:rPr lang="nl-NL" smtClean="0"/>
              <a:t>‹nr.›</a:t>
            </a:fld>
            <a:endParaRPr lang="nl-NL"/>
          </a:p>
        </p:txBody>
      </p:sp>
    </p:spTree>
    <p:extLst>
      <p:ext uri="{BB962C8B-B14F-4D97-AF65-F5344CB8AC3E}">
        <p14:creationId xmlns:p14="http://schemas.microsoft.com/office/powerpoint/2010/main" val="669613440"/>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nl-NL"/>
              <a:t>Titelstijl van model bewerken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5" name="Date Placeholder 4"/>
          <p:cNvSpPr>
            <a:spLocks noGrp="1"/>
          </p:cNvSpPr>
          <p:nvPr>
            <p:ph type="dt" sz="half" idx="10"/>
          </p:nvPr>
        </p:nvSpPr>
        <p:spPr/>
        <p:txBody>
          <a:bodyPr/>
          <a:lstStyle/>
          <a:p>
            <a:fld id="{88D70904-3E78-F043-B3F0-0659B576B00C}" type="datetimeFigureOut">
              <a:rPr lang="nl-NL" smtClean="0"/>
              <a:t>14-11-2024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BB838A42-CDA7-B643-9F16-30956B2CD95E}" type="slidenum">
              <a:rPr lang="nl-NL" smtClean="0"/>
              <a:t>‹nr.›</a:t>
            </a:fld>
            <a:endParaRPr lang="nl-NL"/>
          </a:p>
        </p:txBody>
      </p:sp>
    </p:spTree>
    <p:extLst>
      <p:ext uri="{BB962C8B-B14F-4D97-AF65-F5344CB8AC3E}">
        <p14:creationId xmlns:p14="http://schemas.microsoft.com/office/powerpoint/2010/main" val="44760262"/>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nl-NL"/>
              <a:t>Titelstijl van model bewerken</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5" name="Date Placeholder 4"/>
          <p:cNvSpPr>
            <a:spLocks noGrp="1"/>
          </p:cNvSpPr>
          <p:nvPr>
            <p:ph type="dt" sz="half" idx="10"/>
          </p:nvPr>
        </p:nvSpPr>
        <p:spPr/>
        <p:txBody>
          <a:bodyPr/>
          <a:lstStyle/>
          <a:p>
            <a:fld id="{88D70904-3E78-F043-B3F0-0659B576B00C}" type="datetimeFigureOut">
              <a:rPr lang="nl-NL" smtClean="0"/>
              <a:t>14-11-2024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BB838A42-CDA7-B643-9F16-30956B2CD95E}" type="slidenum">
              <a:rPr lang="nl-NL" smtClean="0"/>
              <a:t>‹nr.›</a:t>
            </a:fld>
            <a:endParaRPr lang="nl-NL"/>
          </a:p>
        </p:txBody>
      </p:sp>
    </p:spTree>
    <p:extLst>
      <p:ext uri="{BB962C8B-B14F-4D97-AF65-F5344CB8AC3E}">
        <p14:creationId xmlns:p14="http://schemas.microsoft.com/office/powerpoint/2010/main" val="565440008"/>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nl-NL"/>
              <a:t>Titelstijl van model bewerken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88D70904-3E78-F043-B3F0-0659B576B00C}" type="datetimeFigureOut">
              <a:rPr lang="nl-NL" smtClean="0"/>
              <a:t>14-11-2024</a:t>
            </a:fld>
            <a:endParaRPr lang="nl-NL"/>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B838A42-CDA7-B643-9F16-30956B2CD95E}" type="slidenum">
              <a:rPr lang="nl-NL" smtClean="0"/>
              <a:t>‹nr.›</a:t>
            </a:fld>
            <a:endParaRPr lang="nl-NL"/>
          </a:p>
        </p:txBody>
      </p:sp>
    </p:spTree>
    <p:extLst>
      <p:ext uri="{BB962C8B-B14F-4D97-AF65-F5344CB8AC3E}">
        <p14:creationId xmlns:p14="http://schemas.microsoft.com/office/powerpoint/2010/main" val="4060024164"/>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01FDF4DD-53DA-4224-A8A1-8AB321114920}"/>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2220" y="0"/>
            <a:ext cx="9139560" cy="5143500"/>
          </a:xfrm>
          <a:prstGeom prst="rect">
            <a:avLst/>
          </a:prstGeom>
        </p:spPr>
      </p:pic>
      <p:sp>
        <p:nvSpPr>
          <p:cNvPr id="2" name="Tijdelijke aanduiding voor titel 1">
            <a:extLst>
              <a:ext uri="{FF2B5EF4-FFF2-40B4-BE49-F238E27FC236}">
                <a16:creationId xmlns:a16="http://schemas.microsoft.com/office/drawing/2014/main" id="{2ED27BA2-98B2-4E8A-9E6D-5C9E0300E10D}"/>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6287658F-A24E-4BBE-9B6D-CD2C698C6844}"/>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15566378"/>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nl-NL"/>
              <a:t>Klik om de stijl te bewerken</a:t>
            </a:r>
            <a:endParaRPr lang="de-DE"/>
          </a:p>
        </p:txBody>
      </p:sp>
      <p:sp>
        <p:nvSpPr>
          <p:cNvPr id="3" name="Tijdelijke aanduiding voor tekst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82000"/>
                  </a:schemeClr>
                </a:solidFill>
              </a:defRPr>
            </a:lvl1pPr>
          </a:lstStyle>
          <a:p>
            <a:fld id="{CA953BDC-9EAE-49FE-9892-958C9F845175}" type="datetimeFigureOut">
              <a:rPr lang="de-DE" smtClean="0"/>
              <a:t>14.11.2024</a:t>
            </a:fld>
            <a:endParaRPr lang="de-DE"/>
          </a:p>
        </p:txBody>
      </p:sp>
      <p:sp>
        <p:nvSpPr>
          <p:cNvPr id="5" name="Tijdelijke aanduiding voor voettekst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de-DE"/>
          </a:p>
        </p:txBody>
      </p:sp>
      <p:sp>
        <p:nvSpPr>
          <p:cNvPr id="6" name="Tijdelijke aanduiding voor dianumm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fld id="{4CD814C8-F66B-4915-9FEC-D62A1DED085F}" type="slidenum">
              <a:rPr lang="de-DE" smtClean="0"/>
              <a:t>‹nr.›</a:t>
            </a:fld>
            <a:endParaRPr lang="de-DE"/>
          </a:p>
        </p:txBody>
      </p:sp>
    </p:spTree>
    <p:extLst>
      <p:ext uri="{BB962C8B-B14F-4D97-AF65-F5344CB8AC3E}">
        <p14:creationId xmlns:p14="http://schemas.microsoft.com/office/powerpoint/2010/main" val="3529970734"/>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6.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33.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3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33.xml"/><Relationship Id="rId5" Type="http://schemas.openxmlformats.org/officeDocument/2006/relationships/image" Target="../media/image20.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33.xml"/><Relationship Id="rId6" Type="http://schemas.openxmlformats.org/officeDocument/2006/relationships/image" Target="../media/image20.png"/><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0.png"/><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hyperlink" Target="https://www.nji.nl/schoolaanwezigheid-en-schoolverzuim/kennisnetwerk-schoolaanwezigheid" TargetMode="External"/><Relationship Id="rId7" Type="http://schemas.openxmlformats.org/officeDocument/2006/relationships/image" Target="../media/image12.png"/><Relationship Id="rId2" Type="http://schemas.openxmlformats.org/officeDocument/2006/relationships/hyperlink" Target="https://www.steunpuntpassendonderwijs-povo.nl/actualiteit/publicatie-aan-de-slag-met-schoolaanwezigheid/" TargetMode="External"/><Relationship Id="rId1" Type="http://schemas.openxmlformats.org/officeDocument/2006/relationships/slideLayout" Target="../slideLayouts/slideLayout17.xml"/><Relationship Id="rId6" Type="http://schemas.openxmlformats.org/officeDocument/2006/relationships/image" Target="../media/image11.png"/><Relationship Id="rId5" Type="http://schemas.openxmlformats.org/officeDocument/2006/relationships/hyperlink" Target="mailto:irmadewit@vo-raad.nl" TargetMode="External"/><Relationship Id="rId4" Type="http://schemas.openxmlformats.org/officeDocument/2006/relationships/hyperlink" Target="https://insa.networ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E941CC-875E-47D4-8EFB-4F75271D1D2B}"/>
              </a:ext>
            </a:extLst>
          </p:cNvPr>
          <p:cNvSpPr>
            <a:spLocks noGrp="1"/>
          </p:cNvSpPr>
          <p:nvPr>
            <p:ph type="ctrTitle"/>
          </p:nvPr>
        </p:nvSpPr>
        <p:spPr>
          <a:xfrm>
            <a:off x="0" y="1325845"/>
            <a:ext cx="6858000" cy="1790700"/>
          </a:xfrm>
        </p:spPr>
        <p:txBody>
          <a:bodyPr/>
          <a:lstStyle/>
          <a:p>
            <a:r>
              <a:rPr lang="nl-NL" dirty="0"/>
              <a:t>Aan de slag met schoolaanwezigheid!</a:t>
            </a:r>
          </a:p>
        </p:txBody>
      </p:sp>
      <p:sp>
        <p:nvSpPr>
          <p:cNvPr id="3" name="Ondertitel 2">
            <a:extLst>
              <a:ext uri="{FF2B5EF4-FFF2-40B4-BE49-F238E27FC236}">
                <a16:creationId xmlns:a16="http://schemas.microsoft.com/office/drawing/2014/main" id="{C1434A2A-E11F-4C51-B90C-BB142A3C66A7}"/>
              </a:ext>
            </a:extLst>
          </p:cNvPr>
          <p:cNvSpPr>
            <a:spLocks noGrp="1"/>
          </p:cNvSpPr>
          <p:nvPr>
            <p:ph type="subTitle" idx="1"/>
          </p:nvPr>
        </p:nvSpPr>
        <p:spPr>
          <a:xfrm>
            <a:off x="0" y="3172626"/>
            <a:ext cx="6858000" cy="1248387"/>
          </a:xfrm>
        </p:spPr>
        <p:txBody>
          <a:bodyPr/>
          <a:lstStyle/>
          <a:p>
            <a:r>
              <a:rPr lang="nl-NL" dirty="0"/>
              <a:t>12-11-2024</a:t>
            </a:r>
          </a:p>
        </p:txBody>
      </p:sp>
    </p:spTree>
    <p:extLst>
      <p:ext uri="{BB962C8B-B14F-4D97-AF65-F5344CB8AC3E}">
        <p14:creationId xmlns:p14="http://schemas.microsoft.com/office/powerpoint/2010/main" val="2331946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87" name="Rectangle 2086">
            <a:extLst>
              <a:ext uri="{FF2B5EF4-FFF2-40B4-BE49-F238E27FC236}">
                <a16:creationId xmlns:a16="http://schemas.microsoft.com/office/drawing/2014/main" id="{5AC1364A-3E3D-4F0D-8776-78AF3A270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BEE6BA8-AC24-C472-9FF1-5C42DCE9E4BD}"/>
              </a:ext>
            </a:extLst>
          </p:cNvPr>
          <p:cNvSpPr>
            <a:spLocks noGrp="1"/>
          </p:cNvSpPr>
          <p:nvPr>
            <p:ph type="title"/>
          </p:nvPr>
        </p:nvSpPr>
        <p:spPr>
          <a:xfrm>
            <a:off x="3598125" y="246888"/>
            <a:ext cx="5066720" cy="1337310"/>
          </a:xfrm>
        </p:spPr>
        <p:txBody>
          <a:bodyPr vert="horz" lIns="91440" tIns="45720" rIns="91440" bIns="45720" rtlCol="0" anchor="b">
            <a:normAutofit/>
          </a:bodyPr>
          <a:lstStyle/>
          <a:p>
            <a:pPr defTabSz="914400"/>
            <a:r>
              <a:rPr lang="en-US" sz="4100"/>
              <a:t>WHAT</a:t>
            </a:r>
          </a:p>
        </p:txBody>
      </p:sp>
      <p:pic>
        <p:nvPicPr>
          <p:cNvPr id="3" name="Afbeelding 2">
            <a:extLst>
              <a:ext uri="{FF2B5EF4-FFF2-40B4-BE49-F238E27FC236}">
                <a16:creationId xmlns:a16="http://schemas.microsoft.com/office/drawing/2014/main" id="{368C3A47-693D-28DC-E14D-B8DAE35BB170}"/>
              </a:ext>
            </a:extLst>
          </p:cNvPr>
          <p:cNvPicPr>
            <a:picLocks noChangeAspect="1"/>
          </p:cNvPicPr>
          <p:nvPr/>
        </p:nvPicPr>
        <p:blipFill>
          <a:blip r:embed="rId2"/>
          <a:stretch>
            <a:fillRect/>
          </a:stretch>
        </p:blipFill>
        <p:spPr>
          <a:xfrm>
            <a:off x="240030" y="233140"/>
            <a:ext cx="3010662" cy="2464372"/>
          </a:xfrm>
          <a:prstGeom prst="rect">
            <a:avLst/>
          </a:prstGeom>
        </p:spPr>
      </p:pic>
      <p:sp>
        <p:nvSpPr>
          <p:cNvPr id="2089"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8120" y="1796796"/>
            <a:ext cx="3182692" cy="13716"/>
          </a:xfrm>
          <a:custGeom>
            <a:avLst/>
            <a:gdLst>
              <a:gd name="connsiteX0" fmla="*/ 0 w 3182692"/>
              <a:gd name="connsiteY0" fmla="*/ 0 h 13716"/>
              <a:gd name="connsiteX1" fmla="*/ 636538 w 3182692"/>
              <a:gd name="connsiteY1" fmla="*/ 0 h 13716"/>
              <a:gd name="connsiteX2" fmla="*/ 1273077 w 3182692"/>
              <a:gd name="connsiteY2" fmla="*/ 0 h 13716"/>
              <a:gd name="connsiteX3" fmla="*/ 1909615 w 3182692"/>
              <a:gd name="connsiteY3" fmla="*/ 0 h 13716"/>
              <a:gd name="connsiteX4" fmla="*/ 2482500 w 3182692"/>
              <a:gd name="connsiteY4" fmla="*/ 0 h 13716"/>
              <a:gd name="connsiteX5" fmla="*/ 3182692 w 3182692"/>
              <a:gd name="connsiteY5" fmla="*/ 0 h 13716"/>
              <a:gd name="connsiteX6" fmla="*/ 3182692 w 3182692"/>
              <a:gd name="connsiteY6" fmla="*/ 13716 h 13716"/>
              <a:gd name="connsiteX7" fmla="*/ 2609807 w 3182692"/>
              <a:gd name="connsiteY7" fmla="*/ 13716 h 13716"/>
              <a:gd name="connsiteX8" fmla="*/ 2068750 w 3182692"/>
              <a:gd name="connsiteY8" fmla="*/ 13716 h 13716"/>
              <a:gd name="connsiteX9" fmla="*/ 1432211 w 3182692"/>
              <a:gd name="connsiteY9" fmla="*/ 13716 h 13716"/>
              <a:gd name="connsiteX10" fmla="*/ 859327 w 3182692"/>
              <a:gd name="connsiteY10" fmla="*/ 13716 h 13716"/>
              <a:gd name="connsiteX11" fmla="*/ 0 w 3182692"/>
              <a:gd name="connsiteY11" fmla="*/ 13716 h 13716"/>
              <a:gd name="connsiteX12" fmla="*/ 0 w 3182692"/>
              <a:gd name="connsiteY12"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3716" fill="none" extrusionOk="0">
                <a:moveTo>
                  <a:pt x="0" y="0"/>
                </a:moveTo>
                <a:cubicBezTo>
                  <a:pt x="253588" y="25878"/>
                  <a:pt x="409323" y="-5359"/>
                  <a:pt x="636538" y="0"/>
                </a:cubicBezTo>
                <a:cubicBezTo>
                  <a:pt x="863753" y="5359"/>
                  <a:pt x="1007727" y="-28"/>
                  <a:pt x="1273077" y="0"/>
                </a:cubicBezTo>
                <a:cubicBezTo>
                  <a:pt x="1538427" y="28"/>
                  <a:pt x="1698640" y="-12775"/>
                  <a:pt x="1909615" y="0"/>
                </a:cubicBezTo>
                <a:cubicBezTo>
                  <a:pt x="2120590" y="12775"/>
                  <a:pt x="2210293" y="-21823"/>
                  <a:pt x="2482500" y="0"/>
                </a:cubicBezTo>
                <a:cubicBezTo>
                  <a:pt x="2754708" y="21823"/>
                  <a:pt x="3004133" y="-28750"/>
                  <a:pt x="3182692" y="0"/>
                </a:cubicBezTo>
                <a:cubicBezTo>
                  <a:pt x="3182906" y="4075"/>
                  <a:pt x="3183008" y="9784"/>
                  <a:pt x="3182692" y="13716"/>
                </a:cubicBezTo>
                <a:cubicBezTo>
                  <a:pt x="2947402" y="17868"/>
                  <a:pt x="2876226" y="22619"/>
                  <a:pt x="2609807" y="13716"/>
                </a:cubicBezTo>
                <a:cubicBezTo>
                  <a:pt x="2343389" y="4813"/>
                  <a:pt x="2326689" y="21007"/>
                  <a:pt x="2068750" y="13716"/>
                </a:cubicBezTo>
                <a:cubicBezTo>
                  <a:pt x="1810811" y="6425"/>
                  <a:pt x="1713836" y="43647"/>
                  <a:pt x="1432211" y="13716"/>
                </a:cubicBezTo>
                <a:cubicBezTo>
                  <a:pt x="1150586" y="-16215"/>
                  <a:pt x="982765" y="-825"/>
                  <a:pt x="859327" y="13716"/>
                </a:cubicBezTo>
                <a:cubicBezTo>
                  <a:pt x="735889" y="28257"/>
                  <a:pt x="254183" y="30659"/>
                  <a:pt x="0" y="13716"/>
                </a:cubicBezTo>
                <a:cubicBezTo>
                  <a:pt x="-535" y="8247"/>
                  <a:pt x="-201" y="2959"/>
                  <a:pt x="0" y="0"/>
                </a:cubicBezTo>
                <a:close/>
              </a:path>
              <a:path w="3182692" h="13716" stroke="0" extrusionOk="0">
                <a:moveTo>
                  <a:pt x="0" y="0"/>
                </a:moveTo>
                <a:cubicBezTo>
                  <a:pt x="243108" y="-22426"/>
                  <a:pt x="387854" y="22949"/>
                  <a:pt x="572885" y="0"/>
                </a:cubicBezTo>
                <a:cubicBezTo>
                  <a:pt x="757916" y="-22949"/>
                  <a:pt x="923707" y="6797"/>
                  <a:pt x="1113942" y="0"/>
                </a:cubicBezTo>
                <a:cubicBezTo>
                  <a:pt x="1304177" y="-6797"/>
                  <a:pt x="1495991" y="20627"/>
                  <a:pt x="1686827" y="0"/>
                </a:cubicBezTo>
                <a:cubicBezTo>
                  <a:pt x="1877663" y="-20627"/>
                  <a:pt x="2170182" y="-20672"/>
                  <a:pt x="2323365" y="0"/>
                </a:cubicBezTo>
                <a:cubicBezTo>
                  <a:pt x="2476548" y="20672"/>
                  <a:pt x="2919164" y="6097"/>
                  <a:pt x="3182692" y="0"/>
                </a:cubicBezTo>
                <a:cubicBezTo>
                  <a:pt x="3182126" y="5320"/>
                  <a:pt x="3182368" y="9001"/>
                  <a:pt x="3182692" y="13716"/>
                </a:cubicBezTo>
                <a:cubicBezTo>
                  <a:pt x="3026065" y="-15421"/>
                  <a:pt x="2775006" y="18495"/>
                  <a:pt x="2546154" y="13716"/>
                </a:cubicBezTo>
                <a:cubicBezTo>
                  <a:pt x="2317302" y="8937"/>
                  <a:pt x="2168173" y="-13085"/>
                  <a:pt x="1845961" y="13716"/>
                </a:cubicBezTo>
                <a:cubicBezTo>
                  <a:pt x="1523749" y="40517"/>
                  <a:pt x="1450078" y="-5416"/>
                  <a:pt x="1304904" y="13716"/>
                </a:cubicBezTo>
                <a:cubicBezTo>
                  <a:pt x="1159730" y="32848"/>
                  <a:pt x="942635" y="-14593"/>
                  <a:pt x="604711" y="13716"/>
                </a:cubicBezTo>
                <a:cubicBezTo>
                  <a:pt x="266787" y="42025"/>
                  <a:pt x="141927" y="-12967"/>
                  <a:pt x="0" y="13716"/>
                </a:cubicBezTo>
                <a:cubicBezTo>
                  <a:pt x="58" y="7834"/>
                  <a:pt x="453" y="5833"/>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3">
            <a:extLst>
              <a:ext uri="{FF2B5EF4-FFF2-40B4-BE49-F238E27FC236}">
                <a16:creationId xmlns:a16="http://schemas.microsoft.com/office/drawing/2014/main" id="{6903EF6E-AE9C-187C-96F0-A7D548327EFF}"/>
              </a:ext>
            </a:extLst>
          </p:cNvPr>
          <p:cNvPicPr>
            <a:picLocks noGrp="1" noChangeAspect="1"/>
          </p:cNvPicPr>
          <p:nvPr>
            <p:ph sz="half" idx="1"/>
          </p:nvPr>
        </p:nvPicPr>
        <p:blipFill>
          <a:blip r:embed="rId3"/>
          <a:srcRect t="4901" r="4" b="4"/>
          <a:stretch/>
        </p:blipFill>
        <p:spPr>
          <a:xfrm>
            <a:off x="407184" y="2793534"/>
            <a:ext cx="2843508" cy="1892766"/>
          </a:xfrm>
          <a:prstGeom prst="rect">
            <a:avLst/>
          </a:prstGeom>
        </p:spPr>
      </p:pic>
      <p:sp>
        <p:nvSpPr>
          <p:cNvPr id="4" name="Tijdelijke aanduiding voor inhoud 3">
            <a:extLst>
              <a:ext uri="{FF2B5EF4-FFF2-40B4-BE49-F238E27FC236}">
                <a16:creationId xmlns:a16="http://schemas.microsoft.com/office/drawing/2014/main" id="{A4F614D7-4CAA-BC3F-E547-0F062F2D8623}"/>
              </a:ext>
            </a:extLst>
          </p:cNvPr>
          <p:cNvSpPr>
            <a:spLocks noGrp="1"/>
          </p:cNvSpPr>
          <p:nvPr>
            <p:ph sz="half" idx="2"/>
          </p:nvPr>
        </p:nvSpPr>
        <p:spPr>
          <a:xfrm>
            <a:off x="3598120" y="2029968"/>
            <a:ext cx="5066720" cy="2612898"/>
          </a:xfrm>
        </p:spPr>
        <p:txBody>
          <a:bodyPr vert="horz" lIns="91440" tIns="45720" rIns="91440" bIns="45720" rtlCol="0">
            <a:normAutofit/>
          </a:bodyPr>
          <a:lstStyle/>
          <a:p>
            <a:pPr marL="342900" indent="-228600" defTabSz="914400"/>
            <a:r>
              <a:rPr lang="en-US" sz="1700" dirty="0" err="1"/>
              <a:t>Creëer</a:t>
            </a:r>
            <a:r>
              <a:rPr lang="en-US" sz="1700" dirty="0"/>
              <a:t> </a:t>
            </a:r>
            <a:r>
              <a:rPr lang="en-US" sz="1700" dirty="0" err="1"/>
              <a:t>een</a:t>
            </a:r>
            <a:r>
              <a:rPr lang="en-US" sz="1700" dirty="0"/>
              <a:t> </a:t>
            </a:r>
            <a:r>
              <a:rPr lang="en-US" sz="1700" dirty="0" err="1"/>
              <a:t>gezamenlijk</a:t>
            </a:r>
            <a:r>
              <a:rPr lang="en-US" sz="1700" dirty="0"/>
              <a:t> </a:t>
            </a:r>
            <a:r>
              <a:rPr lang="en-US" sz="1700" dirty="0" err="1"/>
              <a:t>doel</a:t>
            </a:r>
            <a:endParaRPr lang="en-US" sz="1700" dirty="0"/>
          </a:p>
          <a:p>
            <a:pPr marL="342900" indent="-228600" defTabSz="914400"/>
            <a:r>
              <a:rPr lang="en-US" sz="1700" dirty="0" err="1"/>
              <a:t>Ontwikkel</a:t>
            </a:r>
            <a:r>
              <a:rPr lang="en-US" sz="1700" dirty="0"/>
              <a:t> </a:t>
            </a:r>
            <a:r>
              <a:rPr lang="en-US" sz="1700" dirty="0" err="1"/>
              <a:t>eigenaarschap</a:t>
            </a:r>
            <a:r>
              <a:rPr lang="en-US" sz="1700" dirty="0"/>
              <a:t> </a:t>
            </a:r>
          </a:p>
          <a:p>
            <a:pPr marL="342900" indent="-228600" defTabSz="914400"/>
            <a:r>
              <a:rPr lang="en-US" sz="1700" dirty="0" err="1"/>
              <a:t>Definieer</a:t>
            </a:r>
            <a:r>
              <a:rPr lang="en-US" sz="1700" dirty="0"/>
              <a:t> </a:t>
            </a:r>
            <a:r>
              <a:rPr lang="en-US" sz="1700" dirty="0" err="1"/>
              <a:t>sleutelbegrippen</a:t>
            </a:r>
            <a:r>
              <a:rPr lang="en-US" sz="1700" dirty="0"/>
              <a:t> (</a:t>
            </a:r>
            <a:r>
              <a:rPr lang="en-US" sz="1700" dirty="0" err="1"/>
              <a:t>spreek</a:t>
            </a:r>
            <a:r>
              <a:rPr lang="en-US" sz="1700" dirty="0"/>
              <a:t> </a:t>
            </a:r>
            <a:r>
              <a:rPr lang="en-US" sz="1700" dirty="0" err="1"/>
              <a:t>dezelfde</a:t>
            </a:r>
            <a:r>
              <a:rPr lang="en-US" sz="1700" dirty="0"/>
              <a:t> taal) </a:t>
            </a:r>
          </a:p>
          <a:p>
            <a:pPr marL="342900" indent="-228600" defTabSz="914400"/>
            <a:r>
              <a:rPr lang="en-US" sz="1700" dirty="0"/>
              <a:t>Werk </a:t>
            </a:r>
            <a:r>
              <a:rPr lang="en-US" sz="1700" dirty="0" err="1"/>
              <a:t>handelingsgericht</a:t>
            </a:r>
            <a:endParaRPr lang="en-US" sz="1700" dirty="0"/>
          </a:p>
          <a:p>
            <a:pPr indent="-228600" defTabSz="914400"/>
            <a:r>
              <a:rPr lang="en-US" sz="1700" dirty="0"/>
              <a:t>      (Plan van </a:t>
            </a:r>
            <a:r>
              <a:rPr lang="en-US" sz="1700" dirty="0" err="1"/>
              <a:t>Aanpak</a:t>
            </a:r>
            <a:r>
              <a:rPr lang="en-US" sz="1700" dirty="0"/>
              <a:t>) </a:t>
            </a:r>
          </a:p>
          <a:p>
            <a:pPr indent="-228600" defTabSz="914400"/>
            <a:endParaRPr lang="en-US" sz="1700" dirty="0"/>
          </a:p>
        </p:txBody>
      </p:sp>
    </p:spTree>
    <p:extLst>
      <p:ext uri="{BB962C8B-B14F-4D97-AF65-F5344CB8AC3E}">
        <p14:creationId xmlns:p14="http://schemas.microsoft.com/office/powerpoint/2010/main" val="2446594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3EEEDF0-968B-5E76-B442-323F11C926C5}"/>
              </a:ext>
            </a:extLst>
          </p:cNvPr>
          <p:cNvSpPr>
            <a:spLocks noGrp="1"/>
          </p:cNvSpPr>
          <p:nvPr>
            <p:ph type="title"/>
          </p:nvPr>
        </p:nvSpPr>
        <p:spPr>
          <a:xfrm>
            <a:off x="5054346" y="478566"/>
            <a:ext cx="3614166" cy="1107601"/>
          </a:xfrm>
        </p:spPr>
        <p:txBody>
          <a:bodyPr anchor="b">
            <a:normAutofit/>
          </a:bodyPr>
          <a:lstStyle/>
          <a:p>
            <a:r>
              <a:rPr lang="nl-NL" sz="2300"/>
              <a:t>Waarvan meer en waarvan </a:t>
            </a:r>
            <a:br>
              <a:rPr lang="nl-NL" sz="2300"/>
            </a:br>
            <a:r>
              <a:rPr lang="nl-NL" sz="2300"/>
              <a:t>minder?</a:t>
            </a:r>
          </a:p>
        </p:txBody>
      </p:sp>
      <p:pic>
        <p:nvPicPr>
          <p:cNvPr id="4" name="Afbeelding 3">
            <a:extLst>
              <a:ext uri="{FF2B5EF4-FFF2-40B4-BE49-F238E27FC236}">
                <a16:creationId xmlns:a16="http://schemas.microsoft.com/office/drawing/2014/main" id="{F611FA60-CA92-3438-F1E3-EB0AA8020078}"/>
              </a:ext>
            </a:extLst>
          </p:cNvPr>
          <p:cNvPicPr>
            <a:picLocks noChangeAspect="1"/>
          </p:cNvPicPr>
          <p:nvPr/>
        </p:nvPicPr>
        <p:blipFill>
          <a:blip r:embed="rId2"/>
          <a:stretch>
            <a:fillRect/>
          </a:stretch>
        </p:blipFill>
        <p:spPr>
          <a:xfrm>
            <a:off x="473202" y="857293"/>
            <a:ext cx="4094226" cy="3428914"/>
          </a:xfrm>
          <a:prstGeom prst="rect">
            <a:avLst/>
          </a:prstGeom>
        </p:spPr>
      </p:pic>
      <p:sp>
        <p:nvSpPr>
          <p:cNvPr id="11"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54346" y="1779651"/>
            <a:ext cx="2441321" cy="13716"/>
          </a:xfrm>
          <a:custGeom>
            <a:avLst/>
            <a:gdLst>
              <a:gd name="connsiteX0" fmla="*/ 0 w 2441321"/>
              <a:gd name="connsiteY0" fmla="*/ 0 h 13716"/>
              <a:gd name="connsiteX1" fmla="*/ 585917 w 2441321"/>
              <a:gd name="connsiteY1" fmla="*/ 0 h 13716"/>
              <a:gd name="connsiteX2" fmla="*/ 1196247 w 2441321"/>
              <a:gd name="connsiteY2" fmla="*/ 0 h 13716"/>
              <a:gd name="connsiteX3" fmla="*/ 1806578 w 2441321"/>
              <a:gd name="connsiteY3" fmla="*/ 0 h 13716"/>
              <a:gd name="connsiteX4" fmla="*/ 2441321 w 2441321"/>
              <a:gd name="connsiteY4" fmla="*/ 0 h 13716"/>
              <a:gd name="connsiteX5" fmla="*/ 2441321 w 2441321"/>
              <a:gd name="connsiteY5" fmla="*/ 13716 h 13716"/>
              <a:gd name="connsiteX6" fmla="*/ 1830991 w 2441321"/>
              <a:gd name="connsiteY6" fmla="*/ 13716 h 13716"/>
              <a:gd name="connsiteX7" fmla="*/ 1269487 w 2441321"/>
              <a:gd name="connsiteY7" fmla="*/ 13716 h 13716"/>
              <a:gd name="connsiteX8" fmla="*/ 707983 w 2441321"/>
              <a:gd name="connsiteY8" fmla="*/ 13716 h 13716"/>
              <a:gd name="connsiteX9" fmla="*/ 0 w 2441321"/>
              <a:gd name="connsiteY9" fmla="*/ 13716 h 13716"/>
              <a:gd name="connsiteX10" fmla="*/ 0 w 2441321"/>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3716"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0939" y="4363"/>
                  <a:pt x="2441580" y="8857"/>
                  <a:pt x="2441321" y="13716"/>
                </a:cubicBezTo>
                <a:cubicBezTo>
                  <a:pt x="2169723" y="25934"/>
                  <a:pt x="2045712" y="34568"/>
                  <a:pt x="1830991" y="13716"/>
                </a:cubicBezTo>
                <a:cubicBezTo>
                  <a:pt x="1616270" y="-7136"/>
                  <a:pt x="1505876" y="-623"/>
                  <a:pt x="1269487" y="13716"/>
                </a:cubicBezTo>
                <a:cubicBezTo>
                  <a:pt x="1033098" y="28055"/>
                  <a:pt x="908661" y="36619"/>
                  <a:pt x="707983" y="13716"/>
                </a:cubicBezTo>
                <a:cubicBezTo>
                  <a:pt x="507305" y="-9187"/>
                  <a:pt x="333592" y="16187"/>
                  <a:pt x="0" y="13716"/>
                </a:cubicBezTo>
                <a:cubicBezTo>
                  <a:pt x="-459" y="8317"/>
                  <a:pt x="190" y="2744"/>
                  <a:pt x="0" y="0"/>
                </a:cubicBezTo>
                <a:close/>
              </a:path>
              <a:path w="2441321" h="13716"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507" y="3335"/>
                  <a:pt x="2441322" y="9457"/>
                  <a:pt x="2441321" y="13716"/>
                </a:cubicBezTo>
                <a:cubicBezTo>
                  <a:pt x="2166745" y="24201"/>
                  <a:pt x="2078726" y="10904"/>
                  <a:pt x="1879817" y="13716"/>
                </a:cubicBezTo>
                <a:cubicBezTo>
                  <a:pt x="1680908" y="16528"/>
                  <a:pt x="1548770" y="-8699"/>
                  <a:pt x="1318313" y="13716"/>
                </a:cubicBezTo>
                <a:cubicBezTo>
                  <a:pt x="1087856" y="36131"/>
                  <a:pt x="894613" y="-645"/>
                  <a:pt x="659157" y="13716"/>
                </a:cubicBezTo>
                <a:cubicBezTo>
                  <a:pt x="423701" y="28077"/>
                  <a:pt x="246611" y="29403"/>
                  <a:pt x="0" y="13716"/>
                </a:cubicBezTo>
                <a:cubicBezTo>
                  <a:pt x="-120" y="7867"/>
                  <a:pt x="674" y="3919"/>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4A6151A8-C72D-C894-327A-4E2B85A877A7}"/>
              </a:ext>
            </a:extLst>
          </p:cNvPr>
          <p:cNvSpPr>
            <a:spLocks noGrp="1"/>
          </p:cNvSpPr>
          <p:nvPr>
            <p:ph idx="1"/>
          </p:nvPr>
        </p:nvSpPr>
        <p:spPr>
          <a:xfrm>
            <a:off x="5054346" y="1998664"/>
            <a:ext cx="3614166" cy="2663092"/>
          </a:xfrm>
        </p:spPr>
        <p:txBody>
          <a:bodyPr anchor="t">
            <a:normAutofit/>
          </a:bodyPr>
          <a:lstStyle/>
          <a:p>
            <a:r>
              <a:rPr lang="nl-NL" sz="1300"/>
              <a:t>Bedenk a.d.h.v. je eigen ervaringen, het verhaal van Melchior en de theorie die je vanmorgen hebt gehoord wat voor interventies je juist meer of juist minder wilt gaan toepassen.</a:t>
            </a:r>
          </a:p>
          <a:p>
            <a:endParaRPr lang="nl-NL" sz="1300"/>
          </a:p>
          <a:p>
            <a:r>
              <a:rPr lang="nl-NL" sz="1300"/>
              <a:t>Bedenk of het een groene, gele of rode interventie is en schrijf je idee op. Hoe kunnen anderen jou ondersteunen en waarmee? </a:t>
            </a:r>
          </a:p>
          <a:p>
            <a:endParaRPr lang="nl-NL" sz="1300"/>
          </a:p>
          <a:p>
            <a:r>
              <a:rPr lang="nl-NL" sz="1300"/>
              <a:t>Lever je kaartje aan het einde in.</a:t>
            </a:r>
          </a:p>
        </p:txBody>
      </p:sp>
    </p:spTree>
    <p:extLst>
      <p:ext uri="{BB962C8B-B14F-4D97-AF65-F5344CB8AC3E}">
        <p14:creationId xmlns:p14="http://schemas.microsoft.com/office/powerpoint/2010/main" val="2277083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6B07D9-E078-8E11-E377-7D23C7B19E9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A7DCDD8-5E13-36B5-6F94-2F9EA1557394}"/>
              </a:ext>
            </a:extLst>
          </p:cNvPr>
          <p:cNvSpPr>
            <a:spLocks noGrp="1"/>
          </p:cNvSpPr>
          <p:nvPr>
            <p:ph type="ctrTitle"/>
          </p:nvPr>
        </p:nvSpPr>
        <p:spPr>
          <a:xfrm>
            <a:off x="0" y="1325845"/>
            <a:ext cx="6858000" cy="1790700"/>
          </a:xfrm>
        </p:spPr>
        <p:txBody>
          <a:bodyPr/>
          <a:lstStyle/>
          <a:p>
            <a:r>
              <a:rPr lang="nl-NL" dirty="0"/>
              <a:t>Aan de slag met schoolaanwezigheid!</a:t>
            </a:r>
          </a:p>
        </p:txBody>
      </p:sp>
      <p:sp>
        <p:nvSpPr>
          <p:cNvPr id="3" name="Ondertitel 2">
            <a:extLst>
              <a:ext uri="{FF2B5EF4-FFF2-40B4-BE49-F238E27FC236}">
                <a16:creationId xmlns:a16="http://schemas.microsoft.com/office/drawing/2014/main" id="{79FDCF00-EAE0-9DEA-A16F-C015678CD5E3}"/>
              </a:ext>
            </a:extLst>
          </p:cNvPr>
          <p:cNvSpPr>
            <a:spLocks noGrp="1"/>
          </p:cNvSpPr>
          <p:nvPr>
            <p:ph type="subTitle" idx="1"/>
          </p:nvPr>
        </p:nvSpPr>
        <p:spPr>
          <a:xfrm>
            <a:off x="0" y="3172626"/>
            <a:ext cx="6858000" cy="1248387"/>
          </a:xfrm>
        </p:spPr>
        <p:txBody>
          <a:bodyPr/>
          <a:lstStyle/>
          <a:p>
            <a:endParaRPr lang="nl-NL" dirty="0"/>
          </a:p>
        </p:txBody>
      </p:sp>
    </p:spTree>
    <p:extLst>
      <p:ext uri="{BB962C8B-B14F-4D97-AF65-F5344CB8AC3E}">
        <p14:creationId xmlns:p14="http://schemas.microsoft.com/office/powerpoint/2010/main" val="3813167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9D70CB73-8F61-F18D-304B-24DD0B5BE05D}"/>
              </a:ext>
            </a:extLst>
          </p:cNvPr>
          <p:cNvSpPr txBox="1">
            <a:spLocks/>
          </p:cNvSpPr>
          <p:nvPr/>
        </p:nvSpPr>
        <p:spPr>
          <a:xfrm>
            <a:off x="698582" y="2905907"/>
            <a:ext cx="3690558" cy="2293967"/>
          </a:xfrm>
          <a:prstGeom prst="rect">
            <a:avLst/>
          </a:prstGeom>
        </p:spPr>
        <p:txBody>
          <a:bodyPr vert="horz" lIns="68580" tIns="34290" rIns="68580" bIns="34290" rtlCol="0" anchor="t">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685800">
              <a:spcAft>
                <a:spcPts val="450"/>
              </a:spcAft>
            </a:pPr>
            <a:br>
              <a:rPr lang="de-DE" sz="2775">
                <a:solidFill>
                  <a:prstClr val="black"/>
                </a:solidFill>
                <a:latin typeface="Calibri"/>
                <a:cs typeface="Calibri"/>
              </a:rPr>
            </a:br>
            <a:r>
              <a:rPr lang="de-DE" sz="2775">
                <a:solidFill>
                  <a:prstClr val="black"/>
                </a:solidFill>
                <a:latin typeface="Calibri"/>
                <a:cs typeface="Calibri"/>
              </a:rPr>
              <a:t> </a:t>
            </a:r>
            <a:endParaRPr lang="nl-NL" sz="2775">
              <a:solidFill>
                <a:prstClr val="black"/>
              </a:solidFill>
              <a:latin typeface="Aptos Display" panose="020F0302020204030204"/>
              <a:cs typeface="Calibri Light" panose="020F0302020204030204"/>
            </a:endParaRPr>
          </a:p>
        </p:txBody>
      </p:sp>
      <p:sp>
        <p:nvSpPr>
          <p:cNvPr id="4" name="Rechthoek 3"/>
          <p:cNvSpPr/>
          <p:nvPr/>
        </p:nvSpPr>
        <p:spPr>
          <a:xfrm>
            <a:off x="144730" y="606752"/>
            <a:ext cx="5191545" cy="4224233"/>
          </a:xfrm>
          <a:prstGeom prst="rect">
            <a:avLst/>
          </a:prstGeom>
        </p:spPr>
        <p:txBody>
          <a:bodyPr wrap="square" lIns="68580" tIns="34290" rIns="68580" bIns="34290" anchor="t">
            <a:spAutoFit/>
          </a:bodyPr>
          <a:lstStyle/>
          <a:p>
            <a:pPr algn="r"/>
            <a:r>
              <a:rPr lang="nl-NL">
                <a:solidFill>
                  <a:srgbClr val="FF0000"/>
                </a:solidFill>
                <a:latin typeface="Aptos" panose="020B0004020202020204"/>
              </a:rPr>
              <a:t>Ieder kind heeft het </a:t>
            </a:r>
            <a:r>
              <a:rPr lang="nl-NL" b="1">
                <a:solidFill>
                  <a:srgbClr val="FF0000"/>
                </a:solidFill>
                <a:latin typeface="Aptos" panose="020B0004020202020204"/>
              </a:rPr>
              <a:t>recht op leven en ontwikkeling</a:t>
            </a:r>
            <a:r>
              <a:rPr lang="nl-NL">
                <a:solidFill>
                  <a:prstClr val="black">
                    <a:lumMod val="50000"/>
                  </a:prstClr>
                </a:solidFill>
                <a:latin typeface="Aptos" panose="020B0004020202020204"/>
              </a:rPr>
              <a:t>. De overheid heeft daarnaast de plicht om een </a:t>
            </a:r>
            <a:r>
              <a:rPr lang="nl-NL" i="1">
                <a:solidFill>
                  <a:prstClr val="black">
                    <a:lumMod val="50000"/>
                  </a:prstClr>
                </a:solidFill>
                <a:latin typeface="Aptos" panose="020B0004020202020204"/>
              </a:rPr>
              <a:t>veilige omgeving te creëren </a:t>
            </a:r>
            <a:r>
              <a:rPr lang="nl-NL">
                <a:solidFill>
                  <a:prstClr val="black">
                    <a:lumMod val="50000"/>
                  </a:prstClr>
                </a:solidFill>
                <a:latin typeface="Aptos" panose="020B0004020202020204"/>
              </a:rPr>
              <a:t>waarin kinderen zich goed kunnen ontwikkelen en ongestoord kunnen opgroeien</a:t>
            </a:r>
            <a:r>
              <a:rPr lang="nl-NL" b="1">
                <a:solidFill>
                  <a:prstClr val="black">
                    <a:lumMod val="50000"/>
                  </a:prstClr>
                </a:solidFill>
                <a:latin typeface="Aptos" panose="020B0004020202020204"/>
              </a:rPr>
              <a:t>. Artikel 6 </a:t>
            </a:r>
            <a:endParaRPr lang="nl-NL">
              <a:solidFill>
                <a:prstClr val="black">
                  <a:lumMod val="50000"/>
                </a:prstClr>
              </a:solidFill>
              <a:latin typeface="Aptos" panose="020B0004020202020204"/>
            </a:endParaRPr>
          </a:p>
          <a:p>
            <a:pPr algn="r"/>
            <a:endParaRPr lang="nl-NL">
              <a:solidFill>
                <a:srgbClr val="FF0000"/>
              </a:solidFill>
              <a:latin typeface="Aptos" panose="020B0004020202020204"/>
            </a:endParaRPr>
          </a:p>
          <a:p>
            <a:pPr algn="r"/>
            <a:r>
              <a:rPr lang="nl-NL">
                <a:solidFill>
                  <a:srgbClr val="FF0000"/>
                </a:solidFill>
                <a:latin typeface="Aptos" panose="020B0004020202020204"/>
              </a:rPr>
              <a:t>Alle kinderen hebben </a:t>
            </a:r>
            <a:r>
              <a:rPr lang="nl-NL" b="1">
                <a:solidFill>
                  <a:srgbClr val="FF0000"/>
                </a:solidFill>
                <a:latin typeface="Aptos" panose="020B0004020202020204"/>
              </a:rPr>
              <a:t>recht op onderwijs </a:t>
            </a:r>
            <a:r>
              <a:rPr lang="nl-NL">
                <a:solidFill>
                  <a:prstClr val="black">
                    <a:lumMod val="50000"/>
                  </a:prstClr>
                </a:solidFill>
                <a:latin typeface="Aptos" panose="020B0004020202020204"/>
              </a:rPr>
              <a:t>Elk land moet volgens het VN-Kinderrechtenverdrag basisonderwijs gratis beschikbaar stellen, voortgezet onderwijs aanmoedigen en vroegtijdig schoolverlaten tegengaan. </a:t>
            </a:r>
            <a:r>
              <a:rPr lang="nl-NL" b="1">
                <a:solidFill>
                  <a:prstClr val="black">
                    <a:lumMod val="50000"/>
                  </a:prstClr>
                </a:solidFill>
                <a:latin typeface="Aptos" panose="020B0004020202020204"/>
              </a:rPr>
              <a:t>Artikel 28</a:t>
            </a:r>
            <a:endParaRPr lang="nl-NL">
              <a:solidFill>
                <a:prstClr val="black">
                  <a:lumMod val="50000"/>
                </a:prstClr>
              </a:solidFill>
              <a:latin typeface="Aptos" panose="020B0004020202020204"/>
            </a:endParaRPr>
          </a:p>
          <a:p>
            <a:pPr algn="r"/>
            <a:endParaRPr lang="nl-NL">
              <a:solidFill>
                <a:prstClr val="black">
                  <a:lumMod val="50000"/>
                </a:prstClr>
              </a:solidFill>
              <a:latin typeface="Aptos" panose="020B0004020202020204"/>
            </a:endParaRPr>
          </a:p>
          <a:p>
            <a:pPr algn="r"/>
            <a:r>
              <a:rPr lang="nl-NL">
                <a:solidFill>
                  <a:srgbClr val="FF0000"/>
                </a:solidFill>
                <a:latin typeface="Aptos" panose="020B0004020202020204"/>
              </a:rPr>
              <a:t>Kinderen hebben </a:t>
            </a:r>
            <a:r>
              <a:rPr lang="nl-NL" b="1">
                <a:solidFill>
                  <a:srgbClr val="FF0000"/>
                </a:solidFill>
                <a:latin typeface="Aptos" panose="020B0004020202020204"/>
              </a:rPr>
              <a:t>recht op vrije tijd</a:t>
            </a:r>
            <a:r>
              <a:rPr lang="nl-NL">
                <a:solidFill>
                  <a:srgbClr val="FF0000"/>
                </a:solidFill>
                <a:latin typeface="Aptos" panose="020B0004020202020204"/>
              </a:rPr>
              <a:t>, recht op spelen en recht op meedoen aan culturele of artistieke activiteiten</a:t>
            </a:r>
            <a:r>
              <a:rPr lang="nl-NL">
                <a:solidFill>
                  <a:prstClr val="black">
                    <a:lumMod val="50000"/>
                  </a:prstClr>
                </a:solidFill>
                <a:latin typeface="Aptos" panose="020B0004020202020204"/>
              </a:rPr>
              <a:t>. Alle kinderen moeten daarom </a:t>
            </a:r>
            <a:r>
              <a:rPr lang="nl-NL" i="1">
                <a:solidFill>
                  <a:prstClr val="black">
                    <a:lumMod val="50000"/>
                  </a:prstClr>
                </a:solidFill>
                <a:latin typeface="Aptos" panose="020B0004020202020204"/>
              </a:rPr>
              <a:t>de tijd en de ruimte krijgen om te spelen</a:t>
            </a:r>
            <a:r>
              <a:rPr lang="nl-NL">
                <a:solidFill>
                  <a:prstClr val="black">
                    <a:lumMod val="50000"/>
                  </a:prstClr>
                </a:solidFill>
                <a:latin typeface="Aptos" panose="020B0004020202020204"/>
              </a:rPr>
              <a:t>. Ze hebben </a:t>
            </a:r>
            <a:r>
              <a:rPr lang="nl-NL" i="1">
                <a:solidFill>
                  <a:prstClr val="black">
                    <a:lumMod val="50000"/>
                  </a:prstClr>
                </a:solidFill>
                <a:latin typeface="Aptos" panose="020B0004020202020204"/>
              </a:rPr>
              <a:t>recht op ontspanning en ze hebben het recht op deelnemen aan sportieve, culturele en artistieke activiteiten.</a:t>
            </a:r>
            <a:r>
              <a:rPr lang="nl-NL">
                <a:solidFill>
                  <a:prstClr val="black">
                    <a:lumMod val="50000"/>
                  </a:prstClr>
                </a:solidFill>
                <a:latin typeface="Aptos" panose="020B0004020202020204"/>
              </a:rPr>
              <a:t> </a:t>
            </a:r>
            <a:r>
              <a:rPr lang="nl-NL" b="1">
                <a:solidFill>
                  <a:prstClr val="black">
                    <a:lumMod val="50000"/>
                  </a:prstClr>
                </a:solidFill>
                <a:latin typeface="Aptos" panose="020B0004020202020204"/>
              </a:rPr>
              <a:t>Artikel 31</a:t>
            </a:r>
          </a:p>
          <a:p>
            <a:pPr algn="r"/>
            <a:endParaRPr lang="nl-NL">
              <a:solidFill>
                <a:prstClr val="black">
                  <a:lumMod val="50000"/>
                </a:prstClr>
              </a:solidFill>
              <a:latin typeface="Aptos" panose="020B0004020202020204"/>
            </a:endParaRPr>
          </a:p>
          <a:p>
            <a:pPr algn="r"/>
            <a:endParaRPr lang="nl-NL" b="1">
              <a:solidFill>
                <a:prstClr val="black">
                  <a:lumMod val="50000"/>
                </a:prstClr>
              </a:solidFill>
              <a:latin typeface="Aptos" panose="020B0004020202020204"/>
            </a:endParaRPr>
          </a:p>
          <a:p>
            <a:pPr algn="r"/>
            <a:endParaRPr lang="nl-NL">
              <a:solidFill>
                <a:prstClr val="black"/>
              </a:solidFill>
              <a:latin typeface="Aptos" panose="020B0004020202020204"/>
              <a:hlinkClick r:id="" action="ppaction://noaction"/>
            </a:endParaRPr>
          </a:p>
          <a:p>
            <a:pPr algn="r"/>
            <a:r>
              <a:rPr lang="nl-NL">
                <a:solidFill>
                  <a:prstClr val="black"/>
                </a:solidFill>
                <a:latin typeface="Aptos" panose="020B0004020202020204"/>
                <a:hlinkClick r:id="" action="ppaction://noaction"/>
              </a:rPr>
              <a:t>https://www.kinderrechten.nl/thema-leren/</a:t>
            </a:r>
            <a:endParaRPr lang="nl-NL">
              <a:solidFill>
                <a:prstClr val="black"/>
              </a:solidFill>
              <a:latin typeface="Aptos" panose="020B0004020202020204"/>
            </a:endParaRPr>
          </a:p>
          <a:p>
            <a:pPr algn="r"/>
            <a:endParaRPr lang="nl-NL">
              <a:solidFill>
                <a:srgbClr val="FF0000"/>
              </a:solidFill>
              <a:latin typeface="Aptos" panose="020B0004020202020204"/>
            </a:endParaRPr>
          </a:p>
        </p:txBody>
      </p:sp>
      <p:pic>
        <p:nvPicPr>
          <p:cNvPr id="3" name="Afbeelding 2"/>
          <p:cNvPicPr>
            <a:picLocks noChangeAspect="1"/>
          </p:cNvPicPr>
          <p:nvPr/>
        </p:nvPicPr>
        <p:blipFill>
          <a:blip r:embed="rId3"/>
          <a:stretch>
            <a:fillRect/>
          </a:stretch>
        </p:blipFill>
        <p:spPr>
          <a:xfrm>
            <a:off x="5479576" y="1574611"/>
            <a:ext cx="3553703" cy="1331297"/>
          </a:xfrm>
          <a:prstGeom prst="rect">
            <a:avLst/>
          </a:prstGeom>
        </p:spPr>
      </p:pic>
      <p:sp>
        <p:nvSpPr>
          <p:cNvPr id="8" name="Titel 2"/>
          <p:cNvSpPr txBox="1">
            <a:spLocks/>
          </p:cNvSpPr>
          <p:nvPr/>
        </p:nvSpPr>
        <p:spPr>
          <a:xfrm>
            <a:off x="3624850" y="152852"/>
            <a:ext cx="2647682" cy="346662"/>
          </a:xfrm>
          <a:prstGeom prst="rect">
            <a:avLst/>
          </a:prstGeom>
          <a:effectLst/>
        </p:spPr>
        <p:txBody>
          <a:bodyPr vert="horz" lIns="68580" tIns="34290" rIns="68580" bIns="34290" rtlCol="0" anchor="b">
            <a:normAutofit fontScale="52500" lnSpcReduction="200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342900"/>
            <a:r>
              <a:rPr lang="nl-NL" sz="3600" b="1">
                <a:solidFill>
                  <a:srgbClr val="6A2B86"/>
                </a:solidFill>
                <a:latin typeface="Aptos Display" panose="020F0302020204030204"/>
              </a:rPr>
              <a:t>kinderrechten</a:t>
            </a:r>
            <a:endParaRPr lang="nl-NL" sz="3600">
              <a:solidFill>
                <a:srgbClr val="6A2B86"/>
              </a:solidFill>
              <a:latin typeface="Aptos Display" panose="020F0302020204030204"/>
            </a:endParaRPr>
          </a:p>
        </p:txBody>
      </p:sp>
      <p:pic>
        <p:nvPicPr>
          <p:cNvPr id="13" name="Afbeelding 12" descr="Afbeelding met Lettertype, Graphics, logo, grafische vormgeving&#10;&#10;Automatisch gegenereerde beschrijving">
            <a:extLst>
              <a:ext uri="{FF2B5EF4-FFF2-40B4-BE49-F238E27FC236}">
                <a16:creationId xmlns:a16="http://schemas.microsoft.com/office/drawing/2014/main" id="{FB2F27DC-85B0-AF2C-44BB-31B0C96A8FC1}"/>
              </a:ext>
            </a:extLst>
          </p:cNvPr>
          <p:cNvPicPr>
            <a:picLocks noChangeAspect="1"/>
          </p:cNvPicPr>
          <p:nvPr/>
        </p:nvPicPr>
        <p:blipFill>
          <a:blip r:embed="rId4"/>
          <a:stretch>
            <a:fillRect/>
          </a:stretch>
        </p:blipFill>
        <p:spPr>
          <a:xfrm>
            <a:off x="8233474" y="4179558"/>
            <a:ext cx="796226" cy="836546"/>
          </a:xfrm>
          <a:prstGeom prst="rect">
            <a:avLst/>
          </a:prstGeom>
        </p:spPr>
      </p:pic>
    </p:spTree>
    <p:extLst>
      <p:ext uri="{BB962C8B-B14F-4D97-AF65-F5344CB8AC3E}">
        <p14:creationId xmlns:p14="http://schemas.microsoft.com/office/powerpoint/2010/main" val="762775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389590" y="116395"/>
            <a:ext cx="7641272" cy="484659"/>
          </a:xfrm>
        </p:spPr>
        <p:txBody>
          <a:bodyPr>
            <a:normAutofit fontScale="90000"/>
          </a:bodyPr>
          <a:lstStyle/>
          <a:p>
            <a:r>
              <a:rPr lang="nl-NL">
                <a:solidFill>
                  <a:srgbClr val="6A2B86"/>
                </a:solidFill>
              </a:rPr>
              <a:t>Schoolaanwezigheid, zo vroeg mogelijk en adequaat handelen</a:t>
            </a:r>
          </a:p>
        </p:txBody>
      </p:sp>
      <p:sp>
        <p:nvSpPr>
          <p:cNvPr id="4" name="AutoShape 2" descr="https://euc-powerpoint.officeapps.live.com/pods/GetClipboardImage.ashx?Id=c1cc7492-0976-4959-b084-029211d2b02c&amp;DC=GEU6&amp;pkey=108927d3-32f1-449f-87a2-0c5dc0af191b&amp;wdwaccluster=GEU6"/>
          <p:cNvSpPr>
            <a:spLocks noChangeAspect="1" noChangeArrowheads="1"/>
          </p:cNvSpPr>
          <p:nvPr/>
        </p:nvSpPr>
        <p:spPr bwMode="auto">
          <a:xfrm>
            <a:off x="164306"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l-NL">
              <a:solidFill>
                <a:prstClr val="black"/>
              </a:solidFill>
              <a:latin typeface="Aptos" panose="020B0004020202020204"/>
            </a:endParaRPr>
          </a:p>
        </p:txBody>
      </p:sp>
      <p:pic>
        <p:nvPicPr>
          <p:cNvPr id="2" name="Afbeelding 1" descr="Afbeelding met tekst, schermopname, lijn, diagram&#10;&#10;Automatisch gegenereerde beschrijving">
            <a:extLst>
              <a:ext uri="{FF2B5EF4-FFF2-40B4-BE49-F238E27FC236}">
                <a16:creationId xmlns:a16="http://schemas.microsoft.com/office/drawing/2014/main" id="{290A14A0-8D8B-9E30-277F-C13736BB5766}"/>
              </a:ext>
            </a:extLst>
          </p:cNvPr>
          <p:cNvPicPr>
            <a:picLocks noChangeAspect="1"/>
          </p:cNvPicPr>
          <p:nvPr/>
        </p:nvPicPr>
        <p:blipFill>
          <a:blip r:embed="rId3"/>
          <a:srcRect l="25041" r="25641" b="-20"/>
          <a:stretch/>
        </p:blipFill>
        <p:spPr>
          <a:xfrm>
            <a:off x="1987682" y="604151"/>
            <a:ext cx="4210646" cy="3937449"/>
          </a:xfrm>
          <a:prstGeom prst="rect">
            <a:avLst/>
          </a:prstGeom>
        </p:spPr>
      </p:pic>
      <p:sp>
        <p:nvSpPr>
          <p:cNvPr id="3" name="Tekstvak 2">
            <a:extLst>
              <a:ext uri="{FF2B5EF4-FFF2-40B4-BE49-F238E27FC236}">
                <a16:creationId xmlns:a16="http://schemas.microsoft.com/office/drawing/2014/main" id="{2B99AAAB-0C7F-641C-3F1B-8C5478BF4FBA}"/>
              </a:ext>
            </a:extLst>
          </p:cNvPr>
          <p:cNvSpPr txBox="1"/>
          <p:nvPr/>
        </p:nvSpPr>
        <p:spPr>
          <a:xfrm>
            <a:off x="166677" y="1290679"/>
            <a:ext cx="2313358" cy="2585323"/>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nl-NL" b="1" dirty="0">
                <a:solidFill>
                  <a:srgbClr val="FF0000"/>
                </a:solidFill>
                <a:latin typeface="Aptos" panose="020B0004020202020204"/>
              </a:rPr>
              <a:t>Chronische afwezigheid</a:t>
            </a:r>
          </a:p>
          <a:p>
            <a:endParaRPr lang="nl-NL" sz="1200" dirty="0">
              <a:solidFill>
                <a:srgbClr val="000000"/>
              </a:solidFill>
              <a:latin typeface="Aptos" panose="020B0004020202020204"/>
            </a:endParaRPr>
          </a:p>
          <a:p>
            <a:endParaRPr lang="nl-NL" sz="1200" dirty="0">
              <a:solidFill>
                <a:srgbClr val="000000"/>
              </a:solidFill>
              <a:latin typeface="Aptos" panose="020B0004020202020204"/>
            </a:endParaRPr>
          </a:p>
          <a:p>
            <a:endParaRPr lang="nl-NL" sz="1200" dirty="0">
              <a:solidFill>
                <a:srgbClr val="000000"/>
              </a:solidFill>
              <a:latin typeface="Aptos" panose="020B0004020202020204"/>
            </a:endParaRPr>
          </a:p>
          <a:p>
            <a:endParaRPr lang="nl-NL" sz="1200" dirty="0">
              <a:solidFill>
                <a:srgbClr val="000000"/>
              </a:solidFill>
              <a:latin typeface="Aptos" panose="020B0004020202020204"/>
            </a:endParaRPr>
          </a:p>
          <a:p>
            <a:r>
              <a:rPr lang="nl-NL" sz="1500" b="1" dirty="0">
                <a:solidFill>
                  <a:srgbClr val="FFC000"/>
                </a:solidFill>
                <a:latin typeface="Aptos" panose="020B0004020202020204"/>
              </a:rPr>
              <a:t>Ontluikende afwezigheid</a:t>
            </a:r>
            <a:endParaRPr lang="nl-NL" sz="1500" dirty="0">
              <a:solidFill>
                <a:srgbClr val="000000"/>
              </a:solidFill>
              <a:latin typeface="Aptos" panose="020B0004020202020204"/>
            </a:endParaRPr>
          </a:p>
          <a:p>
            <a:r>
              <a:rPr lang="nl-NL" sz="1500" b="1" dirty="0">
                <a:solidFill>
                  <a:srgbClr val="FFC000"/>
                </a:solidFill>
                <a:latin typeface="Aptos" panose="020B0004020202020204"/>
              </a:rPr>
              <a:t> --&gt; ziekte? </a:t>
            </a:r>
            <a:endParaRPr lang="nl-NL" sz="1500" b="1" dirty="0">
              <a:solidFill>
                <a:srgbClr val="00B0F0"/>
              </a:solidFill>
              <a:latin typeface="Aptos" panose="020B0004020202020204"/>
            </a:endParaRPr>
          </a:p>
          <a:p>
            <a:endParaRPr lang="nl-NL" sz="1200" dirty="0">
              <a:solidFill>
                <a:srgbClr val="000000"/>
              </a:solidFill>
              <a:latin typeface="Aptos" panose="020B0004020202020204"/>
            </a:endParaRPr>
          </a:p>
          <a:p>
            <a:endParaRPr lang="nl-NL" sz="1500" b="1" dirty="0">
              <a:solidFill>
                <a:srgbClr val="00B050"/>
              </a:solidFill>
              <a:latin typeface="Aptos" panose="020B0004020202020204"/>
            </a:endParaRPr>
          </a:p>
          <a:p>
            <a:endParaRPr lang="nl-NL" sz="1500" b="1" dirty="0">
              <a:solidFill>
                <a:srgbClr val="00B050"/>
              </a:solidFill>
              <a:latin typeface="Aptos" panose="020B0004020202020204"/>
            </a:endParaRPr>
          </a:p>
          <a:p>
            <a:endParaRPr lang="nl-NL" sz="1500" b="1" dirty="0">
              <a:solidFill>
                <a:srgbClr val="00B050"/>
              </a:solidFill>
              <a:latin typeface="Aptos" panose="020B0004020202020204"/>
            </a:endParaRPr>
          </a:p>
          <a:p>
            <a:r>
              <a:rPr lang="nl-NL" sz="1500" b="1" dirty="0">
                <a:solidFill>
                  <a:srgbClr val="00B050"/>
                </a:solidFill>
                <a:latin typeface="Aptos" panose="020B0004020202020204"/>
              </a:rPr>
              <a:t>Goede aanwezigheid</a:t>
            </a:r>
            <a:endParaRPr lang="nl-NL" sz="1200" dirty="0">
              <a:solidFill>
                <a:srgbClr val="000000"/>
              </a:solidFill>
              <a:latin typeface="Aptos" panose="020B0004020202020204"/>
            </a:endParaRPr>
          </a:p>
        </p:txBody>
      </p:sp>
      <p:sp>
        <p:nvSpPr>
          <p:cNvPr id="18" name="Tekstvak 17">
            <a:extLst>
              <a:ext uri="{FF2B5EF4-FFF2-40B4-BE49-F238E27FC236}">
                <a16:creationId xmlns:a16="http://schemas.microsoft.com/office/drawing/2014/main" id="{8A954902-573C-E7D1-4A60-DD69B38B04C6}"/>
              </a:ext>
            </a:extLst>
          </p:cNvPr>
          <p:cNvSpPr txBox="1"/>
          <p:nvPr/>
        </p:nvSpPr>
        <p:spPr>
          <a:xfrm>
            <a:off x="6444214" y="709739"/>
            <a:ext cx="2474429" cy="3947234"/>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nl-NL" sz="1200" b="1">
                <a:solidFill>
                  <a:prstClr val="black"/>
                </a:solidFill>
                <a:latin typeface="Aptos" panose="020B0004020202020204"/>
              </a:rPr>
              <a:t>WEETJE: </a:t>
            </a:r>
          </a:p>
          <a:p>
            <a:r>
              <a:rPr lang="nl-NL" sz="1200" b="1" i="1">
                <a:solidFill>
                  <a:prstClr val="black"/>
                </a:solidFill>
                <a:latin typeface="Aptos" panose="020B0004020202020204"/>
              </a:rPr>
              <a:t>Gemiste onderwijstijd is moeilijk in te halen en loopt veel sneller op dan vaak gedacht </a:t>
            </a:r>
            <a:endParaRPr lang="nl-NL" b="1" i="1">
              <a:solidFill>
                <a:prstClr val="black"/>
              </a:solidFill>
              <a:latin typeface="Aptos" panose="020B0004020202020204"/>
            </a:endParaRPr>
          </a:p>
          <a:p>
            <a:endParaRPr lang="nl-NL" sz="1200">
              <a:solidFill>
                <a:prstClr val="black"/>
              </a:solidFill>
              <a:latin typeface="Aptos" panose="020B0004020202020204"/>
            </a:endParaRPr>
          </a:p>
          <a:p>
            <a:r>
              <a:rPr lang="nl-NL" sz="1200">
                <a:solidFill>
                  <a:prstClr val="black"/>
                </a:solidFill>
                <a:latin typeface="Aptos" panose="020B0004020202020204"/>
              </a:rPr>
              <a:t>  </a:t>
            </a:r>
            <a:endParaRPr lang="nl-NL">
              <a:solidFill>
                <a:prstClr val="black"/>
              </a:solidFill>
              <a:latin typeface="Aptos" panose="020B0004020202020204"/>
            </a:endParaRPr>
          </a:p>
          <a:p>
            <a:r>
              <a:rPr lang="nl-NL" sz="1200" b="1">
                <a:solidFill>
                  <a:prstClr val="black"/>
                </a:solidFill>
                <a:latin typeface="Aptos" panose="020B0004020202020204"/>
              </a:rPr>
              <a:t>10 minuten per dag </a:t>
            </a:r>
            <a:r>
              <a:rPr lang="nl-NL" sz="1200">
                <a:solidFill>
                  <a:prstClr val="black"/>
                </a:solidFill>
                <a:latin typeface="Aptos" panose="020B0004020202020204"/>
              </a:rPr>
              <a:t>		= </a:t>
            </a:r>
          </a:p>
          <a:p>
            <a:pPr marL="214313" indent="-214313">
              <a:buFont typeface="Arial"/>
              <a:buChar char="•"/>
            </a:pPr>
            <a:r>
              <a:rPr lang="nl-NL" sz="1200">
                <a:solidFill>
                  <a:prstClr val="black"/>
                </a:solidFill>
                <a:latin typeface="Aptos" panose="020B0004020202020204"/>
              </a:rPr>
              <a:t>50 minuten per week 	= </a:t>
            </a:r>
            <a:endParaRPr lang="nl-NL">
              <a:solidFill>
                <a:prstClr val="black"/>
              </a:solidFill>
              <a:latin typeface="Aptos" panose="020B0004020202020204"/>
            </a:endParaRPr>
          </a:p>
          <a:p>
            <a:pPr marL="214313" indent="-214313">
              <a:buFont typeface="Arial"/>
              <a:buChar char="•"/>
            </a:pPr>
            <a:r>
              <a:rPr lang="nl-NL" sz="1200">
                <a:solidFill>
                  <a:prstClr val="black"/>
                </a:solidFill>
                <a:latin typeface="Aptos" panose="020B0004020202020204"/>
              </a:rPr>
              <a:t>1,5 week per jaar		=</a:t>
            </a:r>
            <a:endParaRPr lang="nl-NL">
              <a:solidFill>
                <a:prstClr val="black"/>
              </a:solidFill>
              <a:latin typeface="Aptos" panose="020B0004020202020204"/>
            </a:endParaRPr>
          </a:p>
          <a:p>
            <a:pPr marL="214313" indent="-214313">
              <a:buFont typeface="Arial"/>
              <a:buChar char="•"/>
            </a:pPr>
            <a:r>
              <a:rPr lang="nl-NL" sz="1200">
                <a:solidFill>
                  <a:prstClr val="black"/>
                </a:solidFill>
                <a:latin typeface="Aptos" panose="020B0004020202020204"/>
              </a:rPr>
              <a:t>6 </a:t>
            </a:r>
            <a:r>
              <a:rPr lang="nl-NL" sz="1200" err="1">
                <a:solidFill>
                  <a:prstClr val="black"/>
                </a:solidFill>
                <a:latin typeface="Aptos" panose="020B0004020202020204"/>
              </a:rPr>
              <a:t>mnd</a:t>
            </a:r>
            <a:r>
              <a:rPr lang="nl-NL" sz="1200">
                <a:solidFill>
                  <a:prstClr val="black"/>
                </a:solidFill>
                <a:latin typeface="Aptos" panose="020B0004020202020204"/>
              </a:rPr>
              <a:t> per 13 jaar onderwijs</a:t>
            </a:r>
          </a:p>
          <a:p>
            <a:endParaRPr lang="nl-NL" sz="1200">
              <a:solidFill>
                <a:prstClr val="black"/>
              </a:solidFill>
              <a:latin typeface="Aptos" panose="020B0004020202020204"/>
            </a:endParaRPr>
          </a:p>
          <a:p>
            <a:r>
              <a:rPr lang="nl-NL" sz="1200" b="1">
                <a:solidFill>
                  <a:prstClr val="black"/>
                </a:solidFill>
                <a:latin typeface="Aptos" panose="020B0004020202020204"/>
              </a:rPr>
              <a:t>1 uur per dag </a:t>
            </a:r>
            <a:r>
              <a:rPr lang="nl-NL" sz="1200">
                <a:solidFill>
                  <a:prstClr val="black"/>
                </a:solidFill>
                <a:latin typeface="Aptos" panose="020B0004020202020204"/>
              </a:rPr>
              <a:t>		=</a:t>
            </a:r>
          </a:p>
          <a:p>
            <a:pPr marL="214313" indent="-214313">
              <a:buFont typeface="Arial"/>
              <a:buChar char="•"/>
            </a:pPr>
            <a:r>
              <a:rPr lang="nl-NL" sz="1200">
                <a:solidFill>
                  <a:prstClr val="black"/>
                </a:solidFill>
                <a:latin typeface="Aptos" panose="020B0004020202020204"/>
              </a:rPr>
              <a:t>1 dag per week		= </a:t>
            </a:r>
            <a:endParaRPr lang="nl-NL">
              <a:solidFill>
                <a:prstClr val="black"/>
              </a:solidFill>
              <a:latin typeface="Aptos" panose="020B0004020202020204"/>
            </a:endParaRPr>
          </a:p>
          <a:p>
            <a:pPr marL="214313" indent="-214313">
              <a:buFont typeface="Arial"/>
              <a:buChar char="•"/>
            </a:pPr>
            <a:r>
              <a:rPr lang="nl-NL" sz="1200">
                <a:solidFill>
                  <a:prstClr val="black"/>
                </a:solidFill>
                <a:latin typeface="Aptos" panose="020B0004020202020204"/>
              </a:rPr>
              <a:t>8 weken per jaar		=</a:t>
            </a:r>
            <a:endParaRPr lang="nl-NL">
              <a:solidFill>
                <a:prstClr val="black"/>
              </a:solidFill>
              <a:latin typeface="Aptos" panose="020B0004020202020204"/>
            </a:endParaRPr>
          </a:p>
          <a:p>
            <a:pPr marL="214313" indent="-214313">
              <a:buFont typeface="Arial"/>
              <a:buChar char="•"/>
            </a:pPr>
            <a:r>
              <a:rPr lang="nl-NL" sz="1200">
                <a:solidFill>
                  <a:prstClr val="black"/>
                </a:solidFill>
                <a:latin typeface="Aptos" panose="020B0004020202020204"/>
              </a:rPr>
              <a:t>2,5 jaar per 13 jaar onderwijs</a:t>
            </a:r>
          </a:p>
          <a:p>
            <a:pPr marL="214313" indent="-214313">
              <a:buFont typeface="Arial"/>
              <a:buChar char="•"/>
            </a:pPr>
            <a:endParaRPr lang="nl-NL" sz="1200">
              <a:solidFill>
                <a:prstClr val="black"/>
              </a:solidFill>
              <a:latin typeface="Aptos" panose="020B0004020202020204"/>
            </a:endParaRPr>
          </a:p>
          <a:p>
            <a:pPr marL="214313" indent="-214313">
              <a:buFont typeface="Arial"/>
              <a:buChar char="•"/>
            </a:pPr>
            <a:endParaRPr lang="nl-NL" sz="1200">
              <a:solidFill>
                <a:prstClr val="black"/>
              </a:solidFill>
              <a:latin typeface="Aptos" panose="020B0004020202020204"/>
            </a:endParaRPr>
          </a:p>
          <a:p>
            <a:r>
              <a:rPr lang="nl-NL" sz="1200">
                <a:solidFill>
                  <a:prstClr val="black"/>
                </a:solidFill>
                <a:latin typeface="Aptos" panose="020B0004020202020204"/>
              </a:rPr>
              <a:t>=&gt; impact op korte termijn</a:t>
            </a:r>
          </a:p>
          <a:p>
            <a:r>
              <a:rPr lang="nl-NL" sz="1200">
                <a:solidFill>
                  <a:prstClr val="black"/>
                </a:solidFill>
                <a:latin typeface="Aptos" panose="020B0004020202020204"/>
              </a:rPr>
              <a:t>=&gt; impact op lange termijn</a:t>
            </a:r>
            <a:endParaRPr lang="nl-NL">
              <a:solidFill>
                <a:prstClr val="black"/>
              </a:solidFill>
              <a:latin typeface="Aptos" panose="020B0004020202020204"/>
            </a:endParaRPr>
          </a:p>
          <a:p>
            <a:pPr marL="214313" indent="-214313">
              <a:buFont typeface="Arial"/>
              <a:buChar char="•"/>
            </a:pPr>
            <a:endParaRPr lang="nl-NL" sz="1200">
              <a:solidFill>
                <a:prstClr val="black"/>
              </a:solidFill>
              <a:latin typeface="Aptos" panose="020B0004020202020204"/>
            </a:endParaRPr>
          </a:p>
          <a:p>
            <a:pPr marL="214313" indent="-214313">
              <a:buFont typeface="Arial"/>
              <a:buChar char="•"/>
            </a:pPr>
            <a:endParaRPr lang="nl-NL" sz="1200">
              <a:solidFill>
                <a:prstClr val="black"/>
              </a:solidFill>
              <a:latin typeface="Aptos" panose="020B0004020202020204"/>
            </a:endParaRPr>
          </a:p>
        </p:txBody>
      </p:sp>
      <p:pic>
        <p:nvPicPr>
          <p:cNvPr id="9" name="Afbeelding 8" descr="Afbeelding met Lettertype, Graphics, logo, grafische vormgeving&#10;&#10;Automatisch gegenereerde beschrijving">
            <a:extLst>
              <a:ext uri="{FF2B5EF4-FFF2-40B4-BE49-F238E27FC236}">
                <a16:creationId xmlns:a16="http://schemas.microsoft.com/office/drawing/2014/main" id="{76DFE21E-A731-E718-4459-1FF085BE2D62}"/>
              </a:ext>
            </a:extLst>
          </p:cNvPr>
          <p:cNvPicPr>
            <a:picLocks noChangeAspect="1"/>
          </p:cNvPicPr>
          <p:nvPr/>
        </p:nvPicPr>
        <p:blipFill>
          <a:blip r:embed="rId4"/>
          <a:stretch>
            <a:fillRect/>
          </a:stretch>
        </p:blipFill>
        <p:spPr>
          <a:xfrm>
            <a:off x="8388458" y="4344228"/>
            <a:ext cx="650929" cy="623444"/>
          </a:xfrm>
          <a:prstGeom prst="rect">
            <a:avLst/>
          </a:prstGeom>
        </p:spPr>
      </p:pic>
    </p:spTree>
    <p:extLst>
      <p:ext uri="{BB962C8B-B14F-4D97-AF65-F5344CB8AC3E}">
        <p14:creationId xmlns:p14="http://schemas.microsoft.com/office/powerpoint/2010/main" val="2761312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ijdelijke aanduiding voor inhoud 4">
            <a:extLst>
              <a:ext uri="{FF2B5EF4-FFF2-40B4-BE49-F238E27FC236}">
                <a16:creationId xmlns:a16="http://schemas.microsoft.com/office/drawing/2014/main" id="{A8A8C94B-F4AF-BFEE-12D0-573956AF3AEA}"/>
              </a:ext>
            </a:extLst>
          </p:cNvPr>
          <p:cNvGraphicFramePr>
            <a:graphicFrameLocks noGrp="1"/>
          </p:cNvGraphicFramePr>
          <p:nvPr>
            <p:ph idx="4294967295"/>
            <p:extLst>
              <p:ext uri="{D42A27DB-BD31-4B8C-83A1-F6EECF244321}">
                <p14:modId xmlns:p14="http://schemas.microsoft.com/office/powerpoint/2010/main" val="1886034265"/>
              </p:ext>
            </p:extLst>
          </p:nvPr>
        </p:nvGraphicFramePr>
        <p:xfrm>
          <a:off x="3894075" y="362371"/>
          <a:ext cx="4866891" cy="45376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617" name="Groep 1616">
            <a:extLst>
              <a:ext uri="{FF2B5EF4-FFF2-40B4-BE49-F238E27FC236}">
                <a16:creationId xmlns:a16="http://schemas.microsoft.com/office/drawing/2014/main" id="{4C3E69D7-22D5-0610-DB5E-51DE7FEFA269}"/>
              </a:ext>
            </a:extLst>
          </p:cNvPr>
          <p:cNvGrpSpPr/>
          <p:nvPr/>
        </p:nvGrpSpPr>
        <p:grpSpPr>
          <a:xfrm>
            <a:off x="201110" y="236449"/>
            <a:ext cx="8559323" cy="4795869"/>
            <a:chOff x="267434" y="336022"/>
            <a:chExt cx="11413141" cy="6314412"/>
          </a:xfrm>
        </p:grpSpPr>
        <p:pic>
          <p:nvPicPr>
            <p:cNvPr id="1228" name="Afbeelding 1227" descr="Afbeelding met Graphics, Lettertype, logo, grafische vormgeving&#10;&#10;Automatisch gegenereerde beschrijving">
              <a:extLst>
                <a:ext uri="{FF2B5EF4-FFF2-40B4-BE49-F238E27FC236}">
                  <a16:creationId xmlns:a16="http://schemas.microsoft.com/office/drawing/2014/main" id="{6C0F0DF9-EE31-5C7B-7809-24046DB964AC}"/>
                </a:ext>
              </a:extLst>
            </p:cNvPr>
            <p:cNvPicPr>
              <a:picLocks noChangeAspect="1"/>
            </p:cNvPicPr>
            <p:nvPr/>
          </p:nvPicPr>
          <p:blipFill>
            <a:blip r:embed="rId8"/>
            <a:stretch>
              <a:fillRect/>
            </a:stretch>
          </p:blipFill>
          <p:spPr>
            <a:xfrm>
              <a:off x="267434" y="583444"/>
              <a:ext cx="4308825" cy="5634306"/>
            </a:xfrm>
            <a:prstGeom prst="rect">
              <a:avLst/>
            </a:prstGeom>
          </p:spPr>
        </p:pic>
        <p:sp>
          <p:nvSpPr>
            <p:cNvPr id="1613" name="Pijl: rechts 1612">
              <a:extLst>
                <a:ext uri="{FF2B5EF4-FFF2-40B4-BE49-F238E27FC236}">
                  <a16:creationId xmlns:a16="http://schemas.microsoft.com/office/drawing/2014/main" id="{3048BBD2-37FD-2111-DB5F-04F708B54C73}"/>
                </a:ext>
              </a:extLst>
            </p:cNvPr>
            <p:cNvSpPr/>
            <p:nvPr/>
          </p:nvSpPr>
          <p:spPr>
            <a:xfrm>
              <a:off x="4494214" y="1600696"/>
              <a:ext cx="708803" cy="345766"/>
            </a:xfrm>
            <a:prstGeom prst="rightArrow">
              <a:avLst/>
            </a:prstGeom>
            <a:solidFill>
              <a:srgbClr val="FA9E3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latin typeface="Aptos" panose="020B0004020202020204"/>
              </a:endParaRPr>
            </a:p>
          </p:txBody>
        </p:sp>
        <p:sp>
          <p:nvSpPr>
            <p:cNvPr id="1614" name="Pijl: rechts 1613">
              <a:extLst>
                <a:ext uri="{FF2B5EF4-FFF2-40B4-BE49-F238E27FC236}">
                  <a16:creationId xmlns:a16="http://schemas.microsoft.com/office/drawing/2014/main" id="{249C1315-4D9D-115D-D986-69AA2E0CC14B}"/>
                </a:ext>
              </a:extLst>
            </p:cNvPr>
            <p:cNvSpPr/>
            <p:nvPr/>
          </p:nvSpPr>
          <p:spPr>
            <a:xfrm>
              <a:off x="4666752" y="5397547"/>
              <a:ext cx="536264" cy="375897"/>
            </a:xfrm>
            <a:prstGeom prst="rightArrow">
              <a:avLst/>
            </a:prstGeom>
            <a:solidFill>
              <a:srgbClr val="FA25B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latin typeface="Aptos" panose="020B0004020202020204"/>
              </a:endParaRPr>
            </a:p>
          </p:txBody>
        </p:sp>
        <p:sp>
          <p:nvSpPr>
            <p:cNvPr id="1615" name="Pijl: rechts 1614">
              <a:extLst>
                <a:ext uri="{FF2B5EF4-FFF2-40B4-BE49-F238E27FC236}">
                  <a16:creationId xmlns:a16="http://schemas.microsoft.com/office/drawing/2014/main" id="{D0D16971-39E2-772F-A6FB-AEC118FC9EE8}"/>
                </a:ext>
              </a:extLst>
            </p:cNvPr>
            <p:cNvSpPr/>
            <p:nvPr/>
          </p:nvSpPr>
          <p:spPr>
            <a:xfrm>
              <a:off x="4566105" y="3799407"/>
              <a:ext cx="636912" cy="375897"/>
            </a:xfrm>
            <a:prstGeom prst="rightArrow">
              <a:avLst/>
            </a:prstGeom>
            <a:solidFill>
              <a:srgbClr val="F0F56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latin typeface="Aptos" panose="020B0004020202020204"/>
              </a:endParaRPr>
            </a:p>
          </p:txBody>
        </p:sp>
        <p:sp>
          <p:nvSpPr>
            <p:cNvPr id="1616" name="Rechthoek 1615">
              <a:extLst>
                <a:ext uri="{FF2B5EF4-FFF2-40B4-BE49-F238E27FC236}">
                  <a16:creationId xmlns:a16="http://schemas.microsoft.com/office/drawing/2014/main" id="{44F449B9-83DA-56DE-E3A9-14B021B51F94}"/>
                </a:ext>
              </a:extLst>
            </p:cNvPr>
            <p:cNvSpPr/>
            <p:nvPr/>
          </p:nvSpPr>
          <p:spPr>
            <a:xfrm>
              <a:off x="269580" y="336022"/>
              <a:ext cx="11410995" cy="6314412"/>
            </a:xfrm>
            <a:prstGeom prst="rect">
              <a:avLst/>
            </a:prstGeom>
            <a:noFill/>
            <a:ln w="571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latin typeface="Aptos" panose="020B0004020202020204"/>
              </a:endParaRPr>
            </a:p>
          </p:txBody>
        </p:sp>
      </p:grpSp>
      <p:pic>
        <p:nvPicPr>
          <p:cNvPr id="1639" name="Afbeelding 1638" descr="Afbeelding met silhouet, kunst&#10;&#10;Automatisch gegenereerde beschrijving">
            <a:extLst>
              <a:ext uri="{FF2B5EF4-FFF2-40B4-BE49-F238E27FC236}">
                <a16:creationId xmlns:a16="http://schemas.microsoft.com/office/drawing/2014/main" id="{A53C0470-DD58-EB9D-10F8-93E6337A1263}"/>
              </a:ext>
            </a:extLst>
          </p:cNvPr>
          <p:cNvPicPr>
            <a:picLocks noChangeAspect="1"/>
          </p:cNvPicPr>
          <p:nvPr/>
        </p:nvPicPr>
        <p:blipFill>
          <a:blip r:embed="rId9"/>
          <a:stretch>
            <a:fillRect/>
          </a:stretch>
        </p:blipFill>
        <p:spPr>
          <a:xfrm>
            <a:off x="7452371" y="1128397"/>
            <a:ext cx="1015063" cy="509805"/>
          </a:xfrm>
          <a:prstGeom prst="rect">
            <a:avLst/>
          </a:prstGeom>
        </p:spPr>
      </p:pic>
    </p:spTree>
    <p:extLst>
      <p:ext uri="{BB962C8B-B14F-4D97-AF65-F5344CB8AC3E}">
        <p14:creationId xmlns:p14="http://schemas.microsoft.com/office/powerpoint/2010/main" val="16122790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411157" y="375188"/>
            <a:ext cx="7641272" cy="484659"/>
          </a:xfrm>
        </p:spPr>
        <p:txBody>
          <a:bodyPr>
            <a:normAutofit fontScale="90000"/>
          </a:bodyPr>
          <a:lstStyle/>
          <a:p>
            <a:r>
              <a:rPr lang="nl-NL">
                <a:solidFill>
                  <a:srgbClr val="6A2B86"/>
                </a:solidFill>
              </a:rPr>
              <a:t>Schoolaanwezigheid, zo vroeg mogelijk en adequaat handelen. Samen zijn we partners voor de jeugdige</a:t>
            </a:r>
          </a:p>
        </p:txBody>
      </p:sp>
      <p:sp>
        <p:nvSpPr>
          <p:cNvPr id="4" name="AutoShape 2" descr="https://euc-powerpoint.officeapps.live.com/pods/GetClipboardImage.ashx?Id=c1cc7492-0976-4959-b084-029211d2b02c&amp;DC=GEU6&amp;pkey=108927d3-32f1-449f-87a2-0c5dc0af191b&amp;wdwaccluster=GEU6"/>
          <p:cNvSpPr>
            <a:spLocks noChangeAspect="1" noChangeArrowheads="1"/>
          </p:cNvSpPr>
          <p:nvPr/>
        </p:nvSpPr>
        <p:spPr bwMode="auto">
          <a:xfrm>
            <a:off x="164306"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l-NL">
              <a:solidFill>
                <a:prstClr val="black"/>
              </a:solidFill>
              <a:latin typeface="Aptos" panose="020B0004020202020204"/>
            </a:endParaRPr>
          </a:p>
        </p:txBody>
      </p:sp>
      <p:pic>
        <p:nvPicPr>
          <p:cNvPr id="7" name="Afbeelding 6" descr="Afbeelding met tekst, schermopname, cirkel, Lettertype&#10;&#10;Automatisch gegenereerde beschrijving">
            <a:extLst>
              <a:ext uri="{FF2B5EF4-FFF2-40B4-BE49-F238E27FC236}">
                <a16:creationId xmlns:a16="http://schemas.microsoft.com/office/drawing/2014/main" id="{70037D92-F602-7B95-67C1-ADACF1544FCA}"/>
              </a:ext>
            </a:extLst>
          </p:cNvPr>
          <p:cNvPicPr>
            <a:picLocks noChangeAspect="1"/>
          </p:cNvPicPr>
          <p:nvPr/>
        </p:nvPicPr>
        <p:blipFill>
          <a:blip r:embed="rId3"/>
          <a:stretch>
            <a:fillRect/>
          </a:stretch>
        </p:blipFill>
        <p:spPr>
          <a:xfrm>
            <a:off x="534907" y="1019383"/>
            <a:ext cx="2990786" cy="2507113"/>
          </a:xfrm>
          <a:prstGeom prst="rect">
            <a:avLst/>
          </a:prstGeom>
        </p:spPr>
      </p:pic>
      <p:pic>
        <p:nvPicPr>
          <p:cNvPr id="6" name="Afbeelding 5" descr="Afbeelding met tekst, diagram, schermopname, Plan&#10;&#10;Automatisch gegenereerde beschrijving">
            <a:extLst>
              <a:ext uri="{FF2B5EF4-FFF2-40B4-BE49-F238E27FC236}">
                <a16:creationId xmlns:a16="http://schemas.microsoft.com/office/drawing/2014/main" id="{112D4EA1-ACC1-A9BA-9B11-FB923818625C}"/>
              </a:ext>
            </a:extLst>
          </p:cNvPr>
          <p:cNvPicPr>
            <a:picLocks noChangeAspect="1"/>
          </p:cNvPicPr>
          <p:nvPr/>
        </p:nvPicPr>
        <p:blipFill>
          <a:blip r:embed="rId4"/>
          <a:stretch>
            <a:fillRect/>
          </a:stretch>
        </p:blipFill>
        <p:spPr>
          <a:xfrm>
            <a:off x="4231644" y="1017731"/>
            <a:ext cx="4157122" cy="2519048"/>
          </a:xfrm>
          <a:prstGeom prst="rect">
            <a:avLst/>
          </a:prstGeom>
        </p:spPr>
      </p:pic>
      <p:sp>
        <p:nvSpPr>
          <p:cNvPr id="11" name="Tekstvak 10">
            <a:extLst>
              <a:ext uri="{FF2B5EF4-FFF2-40B4-BE49-F238E27FC236}">
                <a16:creationId xmlns:a16="http://schemas.microsoft.com/office/drawing/2014/main" id="{B0A694DC-5032-0103-0AB0-98472D474126}"/>
              </a:ext>
            </a:extLst>
          </p:cNvPr>
          <p:cNvSpPr txBox="1"/>
          <p:nvPr/>
        </p:nvSpPr>
        <p:spPr>
          <a:xfrm>
            <a:off x="280555" y="3938155"/>
            <a:ext cx="3709554" cy="900246"/>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nl-NL">
                <a:solidFill>
                  <a:prstClr val="black"/>
                </a:solidFill>
                <a:latin typeface="Calibri"/>
              </a:rPr>
              <a:t>Verschillende doelen en toch hetzelfde willen: </a:t>
            </a:r>
            <a:endParaRPr lang="nl-NL">
              <a:solidFill>
                <a:prstClr val="black"/>
              </a:solidFill>
              <a:latin typeface="Aptos" panose="020B0004020202020204"/>
            </a:endParaRPr>
          </a:p>
          <a:p>
            <a:pPr marL="214313" indent="-214313">
              <a:buFont typeface="Arial"/>
              <a:buChar char="•"/>
            </a:pPr>
            <a:r>
              <a:rPr lang="nl-NL">
                <a:solidFill>
                  <a:prstClr val="black"/>
                </a:solidFill>
                <a:latin typeface="Calibri"/>
              </a:rPr>
              <a:t>Meer aanwezigheid </a:t>
            </a:r>
            <a:endParaRPr lang="nl-NL">
              <a:solidFill>
                <a:prstClr val="black"/>
              </a:solidFill>
              <a:latin typeface="Aptos" panose="020B0004020202020204"/>
            </a:endParaRPr>
          </a:p>
          <a:p>
            <a:pPr marL="214313" indent="-214313">
              <a:buFont typeface="Arial"/>
              <a:buChar char="•"/>
            </a:pPr>
            <a:r>
              <a:rPr lang="nl-NL">
                <a:solidFill>
                  <a:prstClr val="black"/>
                </a:solidFill>
                <a:latin typeface="Calibri"/>
              </a:rPr>
              <a:t>Meer onderwijsdeelname</a:t>
            </a:r>
            <a:r>
              <a:rPr lang="nl-NL">
                <a:solidFill>
                  <a:prstClr val="black"/>
                </a:solidFill>
                <a:latin typeface="Calibri"/>
                <a:cs typeface="Calibri"/>
              </a:rPr>
              <a:t>​ </a:t>
            </a:r>
            <a:endParaRPr lang="nl-NL">
              <a:solidFill>
                <a:prstClr val="black"/>
              </a:solidFill>
              <a:latin typeface="Aptos" panose="020B0004020202020204"/>
              <a:cs typeface="Calibri"/>
            </a:endParaRPr>
          </a:p>
          <a:p>
            <a:pPr marL="214313" indent="-214313">
              <a:buFont typeface="Arial"/>
              <a:buChar char="•"/>
            </a:pPr>
            <a:r>
              <a:rPr lang="nl-NL">
                <a:solidFill>
                  <a:prstClr val="black"/>
                </a:solidFill>
                <a:latin typeface="Calibri"/>
                <a:cs typeface="Calibri"/>
              </a:rPr>
              <a:t>Wel ontwikkeling van de jongere</a:t>
            </a:r>
            <a:endParaRPr lang="nl-NL">
              <a:solidFill>
                <a:prstClr val="black"/>
              </a:solidFill>
              <a:latin typeface="Aptos" panose="020B0004020202020204"/>
            </a:endParaRPr>
          </a:p>
        </p:txBody>
      </p:sp>
      <p:pic>
        <p:nvPicPr>
          <p:cNvPr id="3" name="Afbeelding 2" descr="Afbeelding met Lettertype, Graphics, logo, grafische vormgeving&#10;&#10;Automatisch gegenereerde beschrijving">
            <a:extLst>
              <a:ext uri="{FF2B5EF4-FFF2-40B4-BE49-F238E27FC236}">
                <a16:creationId xmlns:a16="http://schemas.microsoft.com/office/drawing/2014/main" id="{8B8792D6-4A27-1DBE-641F-CC76E85EF04F}"/>
              </a:ext>
            </a:extLst>
          </p:cNvPr>
          <p:cNvPicPr>
            <a:picLocks noChangeAspect="1"/>
          </p:cNvPicPr>
          <p:nvPr/>
        </p:nvPicPr>
        <p:blipFill>
          <a:blip r:embed="rId5"/>
          <a:stretch>
            <a:fillRect/>
          </a:stretch>
        </p:blipFill>
        <p:spPr>
          <a:xfrm>
            <a:off x="8233474" y="4179558"/>
            <a:ext cx="796226" cy="836546"/>
          </a:xfrm>
          <a:prstGeom prst="rect">
            <a:avLst/>
          </a:prstGeom>
        </p:spPr>
      </p:pic>
    </p:spTree>
    <p:extLst>
      <p:ext uri="{BB962C8B-B14F-4D97-AF65-F5344CB8AC3E}">
        <p14:creationId xmlns:p14="http://schemas.microsoft.com/office/powerpoint/2010/main" val="1155729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389590" y="116395"/>
            <a:ext cx="7641272" cy="484659"/>
          </a:xfrm>
        </p:spPr>
        <p:txBody>
          <a:bodyPr>
            <a:normAutofit fontScale="90000"/>
          </a:bodyPr>
          <a:lstStyle/>
          <a:p>
            <a:r>
              <a:rPr lang="nl-NL">
                <a:solidFill>
                  <a:srgbClr val="6A2B86"/>
                </a:solidFill>
              </a:rPr>
              <a:t>Schoolaanwezigheid, zo vroeg mogelijk en adequaat handelen</a:t>
            </a:r>
          </a:p>
        </p:txBody>
      </p:sp>
      <p:sp>
        <p:nvSpPr>
          <p:cNvPr id="4" name="AutoShape 2" descr="https://euc-powerpoint.officeapps.live.com/pods/GetClipboardImage.ashx?Id=c1cc7492-0976-4959-b084-029211d2b02c&amp;DC=GEU6&amp;pkey=108927d3-32f1-449f-87a2-0c5dc0af191b&amp;wdwaccluster=GEU6"/>
          <p:cNvSpPr>
            <a:spLocks noChangeAspect="1" noChangeArrowheads="1"/>
          </p:cNvSpPr>
          <p:nvPr/>
        </p:nvSpPr>
        <p:spPr bwMode="auto">
          <a:xfrm>
            <a:off x="164306"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l-NL">
              <a:solidFill>
                <a:prstClr val="black"/>
              </a:solidFill>
              <a:latin typeface="Aptos" panose="020B0004020202020204"/>
            </a:endParaRPr>
          </a:p>
        </p:txBody>
      </p:sp>
      <p:pic>
        <p:nvPicPr>
          <p:cNvPr id="2" name="Afbeelding 1" descr="Afbeelding met tekst, schermopname, lijn, diagram&#10;&#10;Automatisch gegenereerde beschrijving">
            <a:extLst>
              <a:ext uri="{FF2B5EF4-FFF2-40B4-BE49-F238E27FC236}">
                <a16:creationId xmlns:a16="http://schemas.microsoft.com/office/drawing/2014/main" id="{290A14A0-8D8B-9E30-277F-C13736BB5766}"/>
              </a:ext>
            </a:extLst>
          </p:cNvPr>
          <p:cNvPicPr>
            <a:picLocks noChangeAspect="1"/>
          </p:cNvPicPr>
          <p:nvPr/>
        </p:nvPicPr>
        <p:blipFill>
          <a:blip r:embed="rId3"/>
          <a:srcRect l="25041" r="25641" b="-20"/>
          <a:stretch/>
        </p:blipFill>
        <p:spPr>
          <a:xfrm>
            <a:off x="2288751" y="604151"/>
            <a:ext cx="4210646" cy="3937449"/>
          </a:xfrm>
          <a:prstGeom prst="rect">
            <a:avLst/>
          </a:prstGeom>
        </p:spPr>
      </p:pic>
      <p:sp>
        <p:nvSpPr>
          <p:cNvPr id="3" name="Tekstvak 2">
            <a:extLst>
              <a:ext uri="{FF2B5EF4-FFF2-40B4-BE49-F238E27FC236}">
                <a16:creationId xmlns:a16="http://schemas.microsoft.com/office/drawing/2014/main" id="{2B99AAAB-0C7F-641C-3F1B-8C5478BF4FBA}"/>
              </a:ext>
            </a:extLst>
          </p:cNvPr>
          <p:cNvSpPr txBox="1"/>
          <p:nvPr/>
        </p:nvSpPr>
        <p:spPr>
          <a:xfrm>
            <a:off x="166677" y="1290679"/>
            <a:ext cx="2313358" cy="2585323"/>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nl-NL" b="1">
                <a:solidFill>
                  <a:srgbClr val="FF0000"/>
                </a:solidFill>
                <a:latin typeface="Aptos" panose="020B0004020202020204"/>
              </a:rPr>
              <a:t>Chronische afwezigheid</a:t>
            </a:r>
          </a:p>
          <a:p>
            <a:endParaRPr lang="nl-NL" sz="1200">
              <a:solidFill>
                <a:srgbClr val="000000"/>
              </a:solidFill>
              <a:latin typeface="Aptos" panose="020B0004020202020204"/>
            </a:endParaRPr>
          </a:p>
          <a:p>
            <a:endParaRPr lang="nl-NL" sz="1200">
              <a:solidFill>
                <a:srgbClr val="000000"/>
              </a:solidFill>
              <a:latin typeface="Aptos" panose="020B0004020202020204"/>
            </a:endParaRPr>
          </a:p>
          <a:p>
            <a:endParaRPr lang="nl-NL" sz="1200">
              <a:solidFill>
                <a:srgbClr val="000000"/>
              </a:solidFill>
              <a:latin typeface="Aptos" panose="020B0004020202020204"/>
            </a:endParaRPr>
          </a:p>
          <a:p>
            <a:endParaRPr lang="nl-NL" sz="1200">
              <a:solidFill>
                <a:srgbClr val="000000"/>
              </a:solidFill>
              <a:latin typeface="Aptos" panose="020B0004020202020204"/>
            </a:endParaRPr>
          </a:p>
          <a:p>
            <a:r>
              <a:rPr lang="nl-NL" sz="1500" b="1">
                <a:solidFill>
                  <a:srgbClr val="FFC000"/>
                </a:solidFill>
                <a:latin typeface="Aptos" panose="020B0004020202020204"/>
              </a:rPr>
              <a:t>Ontluikende afwezigheid</a:t>
            </a:r>
            <a:endParaRPr lang="nl-NL" sz="1500">
              <a:solidFill>
                <a:srgbClr val="000000"/>
              </a:solidFill>
              <a:latin typeface="Aptos" panose="020B0004020202020204"/>
            </a:endParaRPr>
          </a:p>
          <a:p>
            <a:r>
              <a:rPr lang="nl-NL" sz="1500" b="1">
                <a:solidFill>
                  <a:srgbClr val="FFC000"/>
                </a:solidFill>
                <a:latin typeface="Aptos" panose="020B0004020202020204"/>
              </a:rPr>
              <a:t> --&gt; ziekte? </a:t>
            </a:r>
            <a:endParaRPr lang="nl-NL" sz="1500" b="1">
              <a:solidFill>
                <a:srgbClr val="00B0F0"/>
              </a:solidFill>
              <a:latin typeface="Aptos" panose="020B0004020202020204"/>
            </a:endParaRPr>
          </a:p>
          <a:p>
            <a:endParaRPr lang="nl-NL" sz="1200">
              <a:solidFill>
                <a:srgbClr val="000000"/>
              </a:solidFill>
              <a:latin typeface="Aptos" panose="020B0004020202020204"/>
            </a:endParaRPr>
          </a:p>
          <a:p>
            <a:endParaRPr lang="nl-NL" sz="1500" b="1">
              <a:solidFill>
                <a:srgbClr val="00B050"/>
              </a:solidFill>
              <a:latin typeface="Aptos" panose="020B0004020202020204"/>
            </a:endParaRPr>
          </a:p>
          <a:p>
            <a:endParaRPr lang="nl-NL" sz="1500" b="1">
              <a:solidFill>
                <a:srgbClr val="00B050"/>
              </a:solidFill>
              <a:latin typeface="Aptos" panose="020B0004020202020204"/>
            </a:endParaRPr>
          </a:p>
          <a:p>
            <a:endParaRPr lang="nl-NL" sz="1500" b="1">
              <a:solidFill>
                <a:srgbClr val="00B050"/>
              </a:solidFill>
              <a:latin typeface="Aptos" panose="020B0004020202020204"/>
            </a:endParaRPr>
          </a:p>
          <a:p>
            <a:r>
              <a:rPr lang="nl-NL" sz="1500" b="1">
                <a:solidFill>
                  <a:srgbClr val="00B050"/>
                </a:solidFill>
                <a:latin typeface="Aptos" panose="020B0004020202020204"/>
              </a:rPr>
              <a:t>Goede aanwezigheid</a:t>
            </a:r>
            <a:endParaRPr lang="nl-NL" sz="1200">
              <a:solidFill>
                <a:srgbClr val="000000"/>
              </a:solidFill>
              <a:latin typeface="Aptos" panose="020B0004020202020204"/>
            </a:endParaRPr>
          </a:p>
        </p:txBody>
      </p:sp>
      <p:pic>
        <p:nvPicPr>
          <p:cNvPr id="5" name="Afbeelding 4">
            <a:extLst>
              <a:ext uri="{FF2B5EF4-FFF2-40B4-BE49-F238E27FC236}">
                <a16:creationId xmlns:a16="http://schemas.microsoft.com/office/drawing/2014/main" id="{F9C09A4F-9978-3518-8CDC-BEA6943A39F9}"/>
              </a:ext>
            </a:extLst>
          </p:cNvPr>
          <p:cNvPicPr>
            <a:picLocks noChangeAspect="1"/>
          </p:cNvPicPr>
          <p:nvPr/>
        </p:nvPicPr>
        <p:blipFill>
          <a:blip r:embed="rId4"/>
          <a:stretch>
            <a:fillRect/>
          </a:stretch>
        </p:blipFill>
        <p:spPr>
          <a:xfrm>
            <a:off x="4568257" y="2805130"/>
            <a:ext cx="1710909" cy="448655"/>
          </a:xfrm>
          <a:prstGeom prst="rect">
            <a:avLst/>
          </a:prstGeom>
        </p:spPr>
      </p:pic>
      <p:pic>
        <p:nvPicPr>
          <p:cNvPr id="7" name="Afbeelding 6">
            <a:extLst>
              <a:ext uri="{FF2B5EF4-FFF2-40B4-BE49-F238E27FC236}">
                <a16:creationId xmlns:a16="http://schemas.microsoft.com/office/drawing/2014/main" id="{EDC5AA03-CD90-8B8D-B5EB-4ED2AF84E414}"/>
              </a:ext>
            </a:extLst>
          </p:cNvPr>
          <p:cNvPicPr>
            <a:picLocks noChangeAspect="1"/>
          </p:cNvPicPr>
          <p:nvPr/>
        </p:nvPicPr>
        <p:blipFill>
          <a:blip r:embed="rId5"/>
          <a:stretch>
            <a:fillRect/>
          </a:stretch>
        </p:blipFill>
        <p:spPr>
          <a:xfrm>
            <a:off x="5009312" y="3577736"/>
            <a:ext cx="1270775" cy="580841"/>
          </a:xfrm>
          <a:prstGeom prst="rect">
            <a:avLst/>
          </a:prstGeom>
        </p:spPr>
      </p:pic>
      <p:pic>
        <p:nvPicPr>
          <p:cNvPr id="10" name="Afbeelding 9" descr="Afbeelding met Lettertype, Graphics, logo, grafische vormgeving&#10;&#10;Automatisch gegenereerde beschrijving">
            <a:extLst>
              <a:ext uri="{FF2B5EF4-FFF2-40B4-BE49-F238E27FC236}">
                <a16:creationId xmlns:a16="http://schemas.microsoft.com/office/drawing/2014/main" id="{D36BE41C-DC5E-C6F1-C4DD-BF49E327363D}"/>
              </a:ext>
            </a:extLst>
          </p:cNvPr>
          <p:cNvPicPr>
            <a:picLocks noChangeAspect="1"/>
          </p:cNvPicPr>
          <p:nvPr/>
        </p:nvPicPr>
        <p:blipFill>
          <a:blip r:embed="rId6"/>
          <a:stretch>
            <a:fillRect/>
          </a:stretch>
        </p:blipFill>
        <p:spPr>
          <a:xfrm>
            <a:off x="8427204" y="4382973"/>
            <a:ext cx="602497" cy="633131"/>
          </a:xfrm>
          <a:prstGeom prst="rect">
            <a:avLst/>
          </a:prstGeom>
        </p:spPr>
      </p:pic>
    </p:spTree>
    <p:extLst>
      <p:ext uri="{BB962C8B-B14F-4D97-AF65-F5344CB8AC3E}">
        <p14:creationId xmlns:p14="http://schemas.microsoft.com/office/powerpoint/2010/main" val="1264512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220776-B738-0D8E-11D8-FB9503A2BC89}"/>
              </a:ext>
            </a:extLst>
          </p:cNvPr>
          <p:cNvSpPr>
            <a:spLocks noGrp="1"/>
          </p:cNvSpPr>
          <p:nvPr>
            <p:ph type="title"/>
          </p:nvPr>
        </p:nvSpPr>
        <p:spPr>
          <a:xfrm>
            <a:off x="629841" y="342900"/>
            <a:ext cx="2949178" cy="919596"/>
          </a:xfrm>
        </p:spPr>
        <p:txBody>
          <a:bodyPr/>
          <a:lstStyle/>
          <a:p>
            <a:r>
              <a:rPr lang="nl-NL"/>
              <a:t>Take home</a:t>
            </a:r>
          </a:p>
        </p:txBody>
      </p:sp>
      <p:sp>
        <p:nvSpPr>
          <p:cNvPr id="4" name="Tijdelijke aanduiding voor tekst 3">
            <a:extLst>
              <a:ext uri="{FF2B5EF4-FFF2-40B4-BE49-F238E27FC236}">
                <a16:creationId xmlns:a16="http://schemas.microsoft.com/office/drawing/2014/main" id="{B3E3F7BF-0290-699C-17FA-45B94F3424E3}"/>
              </a:ext>
            </a:extLst>
          </p:cNvPr>
          <p:cNvSpPr>
            <a:spLocks noGrp="1"/>
          </p:cNvSpPr>
          <p:nvPr>
            <p:ph type="body" sz="half" idx="2"/>
          </p:nvPr>
        </p:nvSpPr>
        <p:spPr>
          <a:xfrm>
            <a:off x="245377" y="1741344"/>
            <a:ext cx="7022414" cy="2561684"/>
          </a:xfrm>
        </p:spPr>
        <p:txBody>
          <a:bodyPr vert="horz" lIns="68580" tIns="34290" rIns="68580" bIns="34290" rtlCol="0" anchor="t">
            <a:normAutofit/>
          </a:bodyPr>
          <a:lstStyle/>
          <a:p>
            <a:r>
              <a:rPr lang="nl-NL" sz="1800" b="1" dirty="0"/>
              <a:t>Registreren is een hulpmiddel om te signaleren en monitoren en het gesprek aan te gaan vanuit zorg. </a:t>
            </a:r>
          </a:p>
          <a:p>
            <a:endParaRPr lang="nl-NL" sz="1800" dirty="0"/>
          </a:p>
          <a:p>
            <a:r>
              <a:rPr lang="nl-NL" sz="1800" dirty="0">
                <a:ea typeface="+mn-lt"/>
                <a:cs typeface="+mn-lt"/>
              </a:rPr>
              <a:t>Samen zijn we partners voor de jeugdige en hun ouders</a:t>
            </a:r>
            <a:endParaRPr lang="nl-NL" dirty="0"/>
          </a:p>
        </p:txBody>
      </p:sp>
      <p:pic>
        <p:nvPicPr>
          <p:cNvPr id="8" name="Afbeelding 7" descr="Afbeelding met Lettertype, Graphics, logo, grafische vormgeving&#10;&#10;Automatisch gegenereerde beschrijving">
            <a:extLst>
              <a:ext uri="{FF2B5EF4-FFF2-40B4-BE49-F238E27FC236}">
                <a16:creationId xmlns:a16="http://schemas.microsoft.com/office/drawing/2014/main" id="{496C66B9-FD03-41BB-0EE5-ED7CE6842D11}"/>
              </a:ext>
            </a:extLst>
          </p:cNvPr>
          <p:cNvPicPr>
            <a:picLocks noChangeAspect="1"/>
          </p:cNvPicPr>
          <p:nvPr/>
        </p:nvPicPr>
        <p:blipFill>
          <a:blip r:embed="rId2"/>
          <a:stretch>
            <a:fillRect/>
          </a:stretch>
        </p:blipFill>
        <p:spPr>
          <a:xfrm>
            <a:off x="8291593" y="4295796"/>
            <a:ext cx="738107" cy="720308"/>
          </a:xfrm>
          <a:prstGeom prst="rect">
            <a:avLst/>
          </a:prstGeom>
        </p:spPr>
      </p:pic>
      <p:pic>
        <p:nvPicPr>
          <p:cNvPr id="7" name="Afbeelding 6" descr="Afbeelding met tafel&#10;&#10;Automatisch gegenereerde beschrijving">
            <a:extLst>
              <a:ext uri="{FF2B5EF4-FFF2-40B4-BE49-F238E27FC236}">
                <a16:creationId xmlns:a16="http://schemas.microsoft.com/office/drawing/2014/main" id="{32B1FD4F-6CC5-4513-3C85-3AE1D73BED00}"/>
              </a:ext>
            </a:extLst>
          </p:cNvPr>
          <p:cNvPicPr>
            <a:picLocks noChangeAspect="1"/>
          </p:cNvPicPr>
          <p:nvPr/>
        </p:nvPicPr>
        <p:blipFill>
          <a:blip r:embed="rId3"/>
          <a:stretch>
            <a:fillRect/>
          </a:stretch>
        </p:blipFill>
        <p:spPr>
          <a:xfrm>
            <a:off x="3303639" y="3111910"/>
            <a:ext cx="3126658" cy="1652648"/>
          </a:xfrm>
          <a:prstGeom prst="rect">
            <a:avLst/>
          </a:prstGeom>
        </p:spPr>
      </p:pic>
    </p:spTree>
    <p:extLst>
      <p:ext uri="{BB962C8B-B14F-4D97-AF65-F5344CB8AC3E}">
        <p14:creationId xmlns:p14="http://schemas.microsoft.com/office/powerpoint/2010/main" val="34139088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70BD4E-6266-FC60-CBCB-008D130B17C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6975DEB-805A-D9C4-A83C-C9CC8A563213}"/>
              </a:ext>
            </a:extLst>
          </p:cNvPr>
          <p:cNvSpPr>
            <a:spLocks noGrp="1"/>
          </p:cNvSpPr>
          <p:nvPr>
            <p:ph type="ctrTitle"/>
          </p:nvPr>
        </p:nvSpPr>
        <p:spPr>
          <a:xfrm>
            <a:off x="0" y="1325845"/>
            <a:ext cx="6858000" cy="1790700"/>
          </a:xfrm>
        </p:spPr>
        <p:txBody>
          <a:bodyPr/>
          <a:lstStyle/>
          <a:p>
            <a:r>
              <a:rPr lang="nl-NL" dirty="0"/>
              <a:t>Aan de slag met schoolaanwezigheid!</a:t>
            </a:r>
          </a:p>
        </p:txBody>
      </p:sp>
      <p:sp>
        <p:nvSpPr>
          <p:cNvPr id="3" name="Ondertitel 2">
            <a:extLst>
              <a:ext uri="{FF2B5EF4-FFF2-40B4-BE49-F238E27FC236}">
                <a16:creationId xmlns:a16="http://schemas.microsoft.com/office/drawing/2014/main" id="{1C6DA787-2720-8A94-5DEB-354A51395FF1}"/>
              </a:ext>
            </a:extLst>
          </p:cNvPr>
          <p:cNvSpPr>
            <a:spLocks noGrp="1"/>
          </p:cNvSpPr>
          <p:nvPr>
            <p:ph type="subTitle" idx="1"/>
          </p:nvPr>
        </p:nvSpPr>
        <p:spPr>
          <a:xfrm>
            <a:off x="0" y="3172626"/>
            <a:ext cx="6858000" cy="1248387"/>
          </a:xfrm>
        </p:spPr>
        <p:txBody>
          <a:bodyPr/>
          <a:lstStyle/>
          <a:p>
            <a:endParaRPr lang="nl-NL" dirty="0"/>
          </a:p>
        </p:txBody>
      </p:sp>
    </p:spTree>
    <p:extLst>
      <p:ext uri="{BB962C8B-B14F-4D97-AF65-F5344CB8AC3E}">
        <p14:creationId xmlns:p14="http://schemas.microsoft.com/office/powerpoint/2010/main" val="143748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DAA121-E6FF-46F6-AFD6-D157C5B7F96F}"/>
              </a:ext>
            </a:extLst>
          </p:cNvPr>
          <p:cNvSpPr>
            <a:spLocks noGrp="1"/>
          </p:cNvSpPr>
          <p:nvPr>
            <p:ph type="title"/>
          </p:nvPr>
        </p:nvSpPr>
        <p:spPr/>
        <p:txBody>
          <a:bodyPr/>
          <a:lstStyle/>
          <a:p>
            <a:r>
              <a:rPr lang="nl-NL"/>
              <a:t>Wie zijn wij? </a:t>
            </a:r>
            <a:endParaRPr lang="nl-NL" dirty="0"/>
          </a:p>
        </p:txBody>
      </p:sp>
      <p:pic>
        <p:nvPicPr>
          <p:cNvPr id="6" name="Tijdelijke aanduiding voor inhoud 5">
            <a:extLst>
              <a:ext uri="{FF2B5EF4-FFF2-40B4-BE49-F238E27FC236}">
                <a16:creationId xmlns:a16="http://schemas.microsoft.com/office/drawing/2014/main" id="{CBFA3A08-DBA9-12C1-60F0-0C2DE0BCC3BE}"/>
              </a:ext>
            </a:extLst>
          </p:cNvPr>
          <p:cNvPicPr>
            <a:picLocks noGrp="1" noChangeAspect="1"/>
          </p:cNvPicPr>
          <p:nvPr>
            <p:ph idx="1"/>
          </p:nvPr>
        </p:nvPicPr>
        <p:blipFill>
          <a:blip r:embed="rId2"/>
          <a:stretch>
            <a:fillRect/>
          </a:stretch>
        </p:blipFill>
        <p:spPr>
          <a:xfrm>
            <a:off x="4782149" y="2289321"/>
            <a:ext cx="2249619" cy="2249619"/>
          </a:xfrm>
          <a:prstGeom prst="rect">
            <a:avLst/>
          </a:prstGeom>
        </p:spPr>
      </p:pic>
      <p:pic>
        <p:nvPicPr>
          <p:cNvPr id="4" name="Afbeelding 3">
            <a:extLst>
              <a:ext uri="{FF2B5EF4-FFF2-40B4-BE49-F238E27FC236}">
                <a16:creationId xmlns:a16="http://schemas.microsoft.com/office/drawing/2014/main" id="{9CCA3FEA-0C95-EC9B-B94A-65C26C4B7DF5}"/>
              </a:ext>
            </a:extLst>
          </p:cNvPr>
          <p:cNvPicPr>
            <a:picLocks noChangeAspect="1"/>
          </p:cNvPicPr>
          <p:nvPr/>
        </p:nvPicPr>
        <p:blipFill>
          <a:blip r:embed="rId3"/>
          <a:stretch>
            <a:fillRect/>
          </a:stretch>
        </p:blipFill>
        <p:spPr>
          <a:xfrm>
            <a:off x="738758" y="1342239"/>
            <a:ext cx="1576589" cy="1994783"/>
          </a:xfrm>
          <a:prstGeom prst="rect">
            <a:avLst/>
          </a:prstGeom>
          <a:ln>
            <a:noFill/>
          </a:ln>
          <a:effectLst>
            <a:outerShdw blurRad="292100" dist="139700" dir="2700000" algn="tl" rotWithShape="0">
              <a:srgbClr val="333333">
                <a:alpha val="65000"/>
              </a:srgbClr>
            </a:outerShdw>
          </a:effectLst>
        </p:spPr>
      </p:pic>
      <p:pic>
        <p:nvPicPr>
          <p:cNvPr id="5" name="m_-4116824832881894167Afbeelding 10">
            <a:extLst>
              <a:ext uri="{FF2B5EF4-FFF2-40B4-BE49-F238E27FC236}">
                <a16:creationId xmlns:a16="http://schemas.microsoft.com/office/drawing/2014/main" id="{03D61318-45D1-FA9E-0D79-DC5D45C4E0C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89651" y="3863146"/>
            <a:ext cx="3590474" cy="861714"/>
          </a:xfrm>
          <a:prstGeom prst="rect">
            <a:avLst/>
          </a:prstGeom>
          <a:ln>
            <a:noFill/>
          </a:ln>
          <a:effectLst>
            <a:outerShdw blurRad="292100" dist="139700" dir="2700000" algn="tl" rotWithShape="0">
              <a:srgbClr val="333333">
                <a:alpha val="65000"/>
              </a:srgbClr>
            </a:outerShdw>
          </a:effectLst>
          <a:extLst>
            <a:ext uri="{91240B29-F687-4F45-9708-019B960494DF}">
              <a14:hiddenLine xmlns:a14="http://schemas.microsoft.com/office/drawing/2010/main" w="9525">
                <a:solidFill>
                  <a:srgbClr val="000000"/>
                </a:solidFill>
                <a:miter lim="800000"/>
                <a:headEnd/>
                <a:tailEnd/>
              </a14:hiddenLine>
            </a:ext>
          </a:extLst>
        </p:spPr>
      </p:pic>
      <p:pic>
        <p:nvPicPr>
          <p:cNvPr id="7" name="Afbeelding 6">
            <a:extLst>
              <a:ext uri="{FF2B5EF4-FFF2-40B4-BE49-F238E27FC236}">
                <a16:creationId xmlns:a16="http://schemas.microsoft.com/office/drawing/2014/main" id="{7BF5A20B-0697-490A-1D8C-BF9B19C4FF5B}"/>
              </a:ext>
            </a:extLst>
          </p:cNvPr>
          <p:cNvPicPr>
            <a:picLocks noChangeAspect="1"/>
          </p:cNvPicPr>
          <p:nvPr/>
        </p:nvPicPr>
        <p:blipFill>
          <a:blip r:embed="rId5"/>
          <a:stretch>
            <a:fillRect/>
          </a:stretch>
        </p:blipFill>
        <p:spPr>
          <a:xfrm>
            <a:off x="7001204" y="1166503"/>
            <a:ext cx="983566" cy="1538657"/>
          </a:xfrm>
          <a:prstGeom prst="rect">
            <a:avLst/>
          </a:prstGeom>
        </p:spPr>
      </p:pic>
      <p:sp>
        <p:nvSpPr>
          <p:cNvPr id="8" name="Tekstvak 7">
            <a:extLst>
              <a:ext uri="{FF2B5EF4-FFF2-40B4-BE49-F238E27FC236}">
                <a16:creationId xmlns:a16="http://schemas.microsoft.com/office/drawing/2014/main" id="{F95450BF-90E5-311A-1EAA-CC8F138CC134}"/>
              </a:ext>
            </a:extLst>
          </p:cNvPr>
          <p:cNvSpPr txBox="1"/>
          <p:nvPr/>
        </p:nvSpPr>
        <p:spPr>
          <a:xfrm>
            <a:off x="2423533" y="3036940"/>
            <a:ext cx="1226134" cy="300082"/>
          </a:xfrm>
          <a:prstGeom prst="rect">
            <a:avLst/>
          </a:prstGeom>
          <a:noFill/>
        </p:spPr>
        <p:txBody>
          <a:bodyPr wrap="square" rtlCol="0">
            <a:spAutoFit/>
          </a:bodyPr>
          <a:lstStyle/>
          <a:p>
            <a:r>
              <a:rPr lang="nl-NL" dirty="0"/>
              <a:t>Irma de Wit</a:t>
            </a:r>
          </a:p>
        </p:txBody>
      </p:sp>
      <p:sp>
        <p:nvSpPr>
          <p:cNvPr id="9" name="Tekstvak 8">
            <a:extLst>
              <a:ext uri="{FF2B5EF4-FFF2-40B4-BE49-F238E27FC236}">
                <a16:creationId xmlns:a16="http://schemas.microsoft.com/office/drawing/2014/main" id="{70331E8F-9C65-EB08-1E83-E3D50014686C}"/>
              </a:ext>
            </a:extLst>
          </p:cNvPr>
          <p:cNvSpPr txBox="1"/>
          <p:nvPr/>
        </p:nvSpPr>
        <p:spPr>
          <a:xfrm>
            <a:off x="7001204" y="2886899"/>
            <a:ext cx="1600103" cy="300082"/>
          </a:xfrm>
          <a:prstGeom prst="rect">
            <a:avLst/>
          </a:prstGeom>
          <a:noFill/>
        </p:spPr>
        <p:txBody>
          <a:bodyPr wrap="square" rtlCol="0">
            <a:spAutoFit/>
          </a:bodyPr>
          <a:lstStyle/>
          <a:p>
            <a:r>
              <a:rPr lang="nl-NL" dirty="0"/>
              <a:t>Melchior Wammes</a:t>
            </a:r>
          </a:p>
        </p:txBody>
      </p:sp>
      <p:pic>
        <p:nvPicPr>
          <p:cNvPr id="10" name="Afbeelding 9">
            <a:extLst>
              <a:ext uri="{FF2B5EF4-FFF2-40B4-BE49-F238E27FC236}">
                <a16:creationId xmlns:a16="http://schemas.microsoft.com/office/drawing/2014/main" id="{DC4F6516-21F3-135D-8B40-D8070439F01E}"/>
              </a:ext>
            </a:extLst>
          </p:cNvPr>
          <p:cNvPicPr>
            <a:picLocks noChangeAspect="1"/>
          </p:cNvPicPr>
          <p:nvPr/>
        </p:nvPicPr>
        <p:blipFill>
          <a:blip r:embed="rId6"/>
          <a:stretch>
            <a:fillRect/>
          </a:stretch>
        </p:blipFill>
        <p:spPr>
          <a:xfrm>
            <a:off x="3880125" y="572269"/>
            <a:ext cx="1316801" cy="1188468"/>
          </a:xfrm>
          <a:prstGeom prst="rect">
            <a:avLst/>
          </a:prstGeom>
        </p:spPr>
      </p:pic>
      <p:pic>
        <p:nvPicPr>
          <p:cNvPr id="11" name="Afbeelding 10">
            <a:extLst>
              <a:ext uri="{FF2B5EF4-FFF2-40B4-BE49-F238E27FC236}">
                <a16:creationId xmlns:a16="http://schemas.microsoft.com/office/drawing/2014/main" id="{7435CCD3-06AD-4DEB-10BE-BE3A74FEFDDE}"/>
              </a:ext>
            </a:extLst>
          </p:cNvPr>
          <p:cNvPicPr>
            <a:picLocks noChangeAspect="1"/>
          </p:cNvPicPr>
          <p:nvPr/>
        </p:nvPicPr>
        <p:blipFill>
          <a:blip r:embed="rId7"/>
          <a:stretch>
            <a:fillRect/>
          </a:stretch>
        </p:blipFill>
        <p:spPr>
          <a:xfrm>
            <a:off x="2601655" y="1794140"/>
            <a:ext cx="2096024" cy="1116065"/>
          </a:xfrm>
          <a:prstGeom prst="rect">
            <a:avLst/>
          </a:prstGeom>
        </p:spPr>
      </p:pic>
    </p:spTree>
    <p:extLst>
      <p:ext uri="{BB962C8B-B14F-4D97-AF65-F5344CB8AC3E}">
        <p14:creationId xmlns:p14="http://schemas.microsoft.com/office/powerpoint/2010/main" val="28893804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2D110C-79A2-F9BE-8A2A-12CC979D0181}"/>
              </a:ext>
            </a:extLst>
          </p:cNvPr>
          <p:cNvSpPr>
            <a:spLocks noGrp="1"/>
          </p:cNvSpPr>
          <p:nvPr>
            <p:ph type="title"/>
          </p:nvPr>
        </p:nvSpPr>
        <p:spPr/>
        <p:txBody>
          <a:bodyPr/>
          <a:lstStyle/>
          <a:p>
            <a:endParaRPr lang="nl-NL" dirty="0"/>
          </a:p>
        </p:txBody>
      </p:sp>
      <p:sp>
        <p:nvSpPr>
          <p:cNvPr id="3" name="Tijdelijke aanduiding voor inhoud 2">
            <a:extLst>
              <a:ext uri="{FF2B5EF4-FFF2-40B4-BE49-F238E27FC236}">
                <a16:creationId xmlns:a16="http://schemas.microsoft.com/office/drawing/2014/main" id="{44D25182-4782-C0E5-5F0C-D34196EE6163}"/>
              </a:ext>
            </a:extLst>
          </p:cNvPr>
          <p:cNvSpPr>
            <a:spLocks noGrp="1"/>
          </p:cNvSpPr>
          <p:nvPr>
            <p:ph idx="1"/>
          </p:nvPr>
        </p:nvSpPr>
        <p:spPr/>
        <p:txBody>
          <a:bodyPr/>
          <a:lstStyle/>
          <a:p>
            <a:r>
              <a:rPr lang="nl-NL" dirty="0">
                <a:hlinkClick r:id="rId2"/>
              </a:rPr>
              <a:t>Publicatie | Aan de slag met schoolaanwezigheid - Steunpunt Passend Onderwijs</a:t>
            </a:r>
            <a:endParaRPr lang="nl-NL" dirty="0"/>
          </a:p>
          <a:p>
            <a:endParaRPr lang="nl-NL" dirty="0"/>
          </a:p>
          <a:p>
            <a:r>
              <a:rPr lang="nl-NL" dirty="0">
                <a:hlinkClick r:id="rId3"/>
              </a:rPr>
              <a:t>Kennisnetwerk Schoolaanwezigheid | Nederlands Jeugdinstituut</a:t>
            </a:r>
            <a:endParaRPr lang="nl-NL" dirty="0"/>
          </a:p>
          <a:p>
            <a:pPr marL="0" indent="0">
              <a:buNone/>
            </a:pPr>
            <a:endParaRPr lang="nl-NL" dirty="0"/>
          </a:p>
          <a:p>
            <a:r>
              <a:rPr lang="nl-NL" dirty="0">
                <a:hlinkClick r:id="rId4"/>
              </a:rPr>
              <a:t>Home - </a:t>
            </a:r>
            <a:r>
              <a:rPr lang="nl-NL" dirty="0" err="1">
                <a:hlinkClick r:id="rId4"/>
              </a:rPr>
              <a:t>Insa</a:t>
            </a:r>
            <a:r>
              <a:rPr lang="nl-NL" dirty="0">
                <a:hlinkClick r:id="rId4"/>
              </a:rPr>
              <a:t> Network</a:t>
            </a:r>
            <a:endParaRPr lang="nl-NL" dirty="0"/>
          </a:p>
          <a:p>
            <a:endParaRPr lang="nl-NL" dirty="0"/>
          </a:p>
          <a:p>
            <a:r>
              <a:rPr lang="nl-NL" dirty="0">
                <a:hlinkClick r:id="rId5"/>
              </a:rPr>
              <a:t>irmadewit@vo-raad.nl</a:t>
            </a:r>
            <a:endParaRPr lang="nl-NL" dirty="0"/>
          </a:p>
          <a:p>
            <a:endParaRPr lang="nl-NL" dirty="0"/>
          </a:p>
        </p:txBody>
      </p:sp>
      <p:pic>
        <p:nvPicPr>
          <p:cNvPr id="5" name="Afbeelding 4">
            <a:extLst>
              <a:ext uri="{FF2B5EF4-FFF2-40B4-BE49-F238E27FC236}">
                <a16:creationId xmlns:a16="http://schemas.microsoft.com/office/drawing/2014/main" id="{9E9CAB59-A3CB-23AE-9ED4-634D2402C64C}"/>
              </a:ext>
            </a:extLst>
          </p:cNvPr>
          <p:cNvPicPr>
            <a:picLocks noChangeAspect="1"/>
          </p:cNvPicPr>
          <p:nvPr/>
        </p:nvPicPr>
        <p:blipFill>
          <a:blip r:embed="rId6"/>
          <a:stretch>
            <a:fillRect/>
          </a:stretch>
        </p:blipFill>
        <p:spPr>
          <a:xfrm>
            <a:off x="7992048" y="2159262"/>
            <a:ext cx="914058" cy="824976"/>
          </a:xfrm>
          <a:prstGeom prst="rect">
            <a:avLst/>
          </a:prstGeom>
        </p:spPr>
      </p:pic>
      <p:pic>
        <p:nvPicPr>
          <p:cNvPr id="6" name="Afbeelding 5">
            <a:extLst>
              <a:ext uri="{FF2B5EF4-FFF2-40B4-BE49-F238E27FC236}">
                <a16:creationId xmlns:a16="http://schemas.microsoft.com/office/drawing/2014/main" id="{22A7E384-D8A6-22E9-155C-7C92D307A873}"/>
              </a:ext>
            </a:extLst>
          </p:cNvPr>
          <p:cNvPicPr>
            <a:picLocks noChangeAspect="1"/>
          </p:cNvPicPr>
          <p:nvPr/>
        </p:nvPicPr>
        <p:blipFill>
          <a:blip r:embed="rId7"/>
          <a:stretch>
            <a:fillRect/>
          </a:stretch>
        </p:blipFill>
        <p:spPr>
          <a:xfrm>
            <a:off x="3418546" y="3209248"/>
            <a:ext cx="1515978" cy="807209"/>
          </a:xfrm>
          <a:prstGeom prst="rect">
            <a:avLst/>
          </a:prstGeom>
        </p:spPr>
      </p:pic>
    </p:spTree>
    <p:extLst>
      <p:ext uri="{BB962C8B-B14F-4D97-AF65-F5344CB8AC3E}">
        <p14:creationId xmlns:p14="http://schemas.microsoft.com/office/powerpoint/2010/main" val="1203846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9144000" cy="172142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BFDAA121-E6FF-46F6-AFD6-D157C5B7F96F}"/>
              </a:ext>
            </a:extLst>
          </p:cNvPr>
          <p:cNvSpPr>
            <a:spLocks noGrp="1"/>
          </p:cNvSpPr>
          <p:nvPr>
            <p:ph type="title"/>
          </p:nvPr>
        </p:nvSpPr>
        <p:spPr>
          <a:xfrm>
            <a:off x="852777" y="411480"/>
            <a:ext cx="7157553" cy="891540"/>
          </a:xfrm>
        </p:spPr>
        <p:txBody>
          <a:bodyPr>
            <a:normAutofit/>
          </a:bodyPr>
          <a:lstStyle/>
          <a:p>
            <a:r>
              <a:rPr lang="nl-NL">
                <a:solidFill>
                  <a:schemeClr val="tx1">
                    <a:lumMod val="85000"/>
                    <a:lumOff val="15000"/>
                  </a:schemeClr>
                </a:solidFill>
              </a:rPr>
              <a:t>Wat is schoolaanwezigheid?</a:t>
            </a:r>
          </a:p>
        </p:txBody>
      </p:sp>
      <p:sp>
        <p:nvSpPr>
          <p:cNvPr id="3" name="Tijdelijke aanduiding voor inhoud 2">
            <a:extLst>
              <a:ext uri="{FF2B5EF4-FFF2-40B4-BE49-F238E27FC236}">
                <a16:creationId xmlns:a16="http://schemas.microsoft.com/office/drawing/2014/main" id="{2793A5AF-E74C-4152-A66E-A90531319D2F}"/>
              </a:ext>
            </a:extLst>
          </p:cNvPr>
          <p:cNvSpPr>
            <a:spLocks noGrp="1"/>
          </p:cNvSpPr>
          <p:nvPr>
            <p:ph idx="1"/>
          </p:nvPr>
        </p:nvSpPr>
        <p:spPr>
          <a:xfrm>
            <a:off x="1468490" y="1823823"/>
            <a:ext cx="6207019" cy="2490024"/>
          </a:xfrm>
        </p:spPr>
        <p:txBody>
          <a:bodyPr anchor="ctr">
            <a:normAutofit/>
          </a:bodyPr>
          <a:lstStyle/>
          <a:p>
            <a:pPr marL="0" indent="0">
              <a:buNone/>
            </a:pPr>
            <a:r>
              <a:rPr lang="nl-NL" sz="1500" b="0" i="0">
                <a:solidFill>
                  <a:schemeClr val="tx1">
                    <a:lumMod val="85000"/>
                    <a:lumOff val="15000"/>
                  </a:schemeClr>
                </a:solidFill>
                <a:effectLst/>
                <a:latin typeface="Unit Rounded Pro"/>
              </a:rPr>
              <a:t>Schoolaanwezigheid betekent dat elk kind zich op basis van eigen mogelijkheden zo goed mogelijk kan ontwikkelen. Het kunnen deelnemen aan onderwijs, in welke vorm of op welke plek dan ook, is een belangrijke voorwaarde. Vertrekpunt is een positief pedagogisch schoolklimaat waar alle leerlingen zich welkom, veilig en gehoord voelen. En waar onderwijs en soms ook zorg op hun behoeften worden afgestemd.</a:t>
            </a:r>
            <a:endParaRPr lang="nl-NL" sz="1500">
              <a:solidFill>
                <a:schemeClr val="tx1">
                  <a:lumMod val="85000"/>
                  <a:lumOff val="15000"/>
                </a:schemeClr>
              </a:solidFill>
            </a:endParaRPr>
          </a:p>
          <a:p>
            <a:endParaRPr lang="nl-NL" sz="1500">
              <a:solidFill>
                <a:schemeClr val="tx1">
                  <a:lumMod val="85000"/>
                  <a:lumOff val="15000"/>
                </a:schemeClr>
              </a:solidFill>
            </a:endParaRPr>
          </a:p>
        </p:txBody>
      </p:sp>
      <p:sp>
        <p:nvSpPr>
          <p:cNvPr id="37" name="Freeform: Shape 36">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8439" y="4478172"/>
            <a:ext cx="7475562" cy="665328"/>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8722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9AAC55EC-2641-74F9-F4B5-69BF128951E0}"/>
              </a:ext>
            </a:extLst>
          </p:cNvPr>
          <p:cNvGraphicFramePr>
            <a:graphicFrameLocks noChangeAspect="1"/>
          </p:cNvGraphicFramePr>
          <p:nvPr>
            <p:extLst>
              <p:ext uri="{D42A27DB-BD31-4B8C-83A1-F6EECF244321}">
                <p14:modId xmlns:p14="http://schemas.microsoft.com/office/powerpoint/2010/main" val="4215131462"/>
              </p:ext>
            </p:extLst>
          </p:nvPr>
        </p:nvGraphicFramePr>
        <p:xfrm>
          <a:off x="0" y="0"/>
          <a:ext cx="8631043" cy="5143499"/>
        </p:xfrm>
        <a:graphic>
          <a:graphicData uri="http://schemas.openxmlformats.org/presentationml/2006/ole">
            <mc:AlternateContent xmlns:mc="http://schemas.openxmlformats.org/markup-compatibility/2006">
              <mc:Choice xmlns:v="urn:schemas-microsoft-com:vml" Requires="v">
                <p:oleObj name="Acrobat Document" r:id="rId2" imgW="9075109" imgH="6415758" progId="Acrobat.Document.DC">
                  <p:embed/>
                </p:oleObj>
              </mc:Choice>
              <mc:Fallback>
                <p:oleObj name="Acrobat Document" r:id="rId2" imgW="9075109" imgH="6415758" progId="Acrobat.Document.DC">
                  <p:embed/>
                  <p:pic>
                    <p:nvPicPr>
                      <p:cNvPr id="2" name="Object 1">
                        <a:extLst>
                          <a:ext uri="{FF2B5EF4-FFF2-40B4-BE49-F238E27FC236}">
                            <a16:creationId xmlns:a16="http://schemas.microsoft.com/office/drawing/2014/main" id="{9AAC55EC-2641-74F9-F4B5-69BF128951E0}"/>
                          </a:ext>
                        </a:extLst>
                      </p:cNvPr>
                      <p:cNvPicPr/>
                      <p:nvPr/>
                    </p:nvPicPr>
                    <p:blipFill>
                      <a:blip r:embed="rId3"/>
                      <a:stretch>
                        <a:fillRect/>
                      </a:stretch>
                    </p:blipFill>
                    <p:spPr>
                      <a:xfrm>
                        <a:off x="0" y="0"/>
                        <a:ext cx="8631043" cy="5143499"/>
                      </a:xfrm>
                      <a:prstGeom prst="rect">
                        <a:avLst/>
                      </a:prstGeom>
                    </p:spPr>
                  </p:pic>
                </p:oleObj>
              </mc:Fallback>
            </mc:AlternateContent>
          </a:graphicData>
        </a:graphic>
      </p:graphicFrame>
    </p:spTree>
    <p:extLst>
      <p:ext uri="{BB962C8B-B14F-4D97-AF65-F5344CB8AC3E}">
        <p14:creationId xmlns:p14="http://schemas.microsoft.com/office/powerpoint/2010/main" val="624902965"/>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6256EE-DCCC-FA2B-B61A-0EB065C761F3}"/>
              </a:ext>
            </a:extLst>
          </p:cNvPr>
          <p:cNvSpPr>
            <a:spLocks noGrp="1"/>
          </p:cNvSpPr>
          <p:nvPr>
            <p:ph type="title"/>
          </p:nvPr>
        </p:nvSpPr>
        <p:spPr/>
        <p:txBody>
          <a:bodyPr>
            <a:normAutofit/>
          </a:bodyPr>
          <a:lstStyle/>
          <a:p>
            <a:r>
              <a:rPr lang="nl-NL" sz="2800" dirty="0"/>
              <a:t>Bouwen aan een cultuur van</a:t>
            </a:r>
            <a:br>
              <a:rPr lang="nl-NL" sz="2800" dirty="0"/>
            </a:br>
            <a:r>
              <a:rPr lang="nl-NL" sz="2800" dirty="0"/>
              <a:t>schoolaanwezigheid op jouw school</a:t>
            </a:r>
          </a:p>
        </p:txBody>
      </p:sp>
      <p:sp>
        <p:nvSpPr>
          <p:cNvPr id="4" name="Tijdelijke aanduiding voor inhoud 3">
            <a:extLst>
              <a:ext uri="{FF2B5EF4-FFF2-40B4-BE49-F238E27FC236}">
                <a16:creationId xmlns:a16="http://schemas.microsoft.com/office/drawing/2014/main" id="{604AE785-BC15-BDC1-0510-FD729159CA6B}"/>
              </a:ext>
            </a:extLst>
          </p:cNvPr>
          <p:cNvSpPr>
            <a:spLocks noGrp="1"/>
          </p:cNvSpPr>
          <p:nvPr>
            <p:ph sz="half" idx="2"/>
          </p:nvPr>
        </p:nvSpPr>
        <p:spPr/>
        <p:txBody>
          <a:bodyPr/>
          <a:lstStyle/>
          <a:p>
            <a:pPr marL="144000" marR="0" lvl="0" indent="-144000" algn="l" defTabSz="6858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nl-NL" sz="1400" b="0" i="0" u="none" strike="noStrike" kern="1200" cap="none" spc="0" normalizeH="0" baseline="0" noProof="0" dirty="0">
                <a:ln>
                  <a:noFill/>
                </a:ln>
                <a:solidFill>
                  <a:srgbClr val="000000"/>
                </a:solidFill>
                <a:effectLst/>
                <a:uLnTx/>
                <a:uFillTx/>
                <a:latin typeface="RijksoverheidSansHeading"/>
                <a:ea typeface="+mn-ea"/>
                <a:cs typeface="+mn-cs"/>
              </a:rPr>
              <a:t>Ondersteuning op basis van de behoefte van alle leerlingen</a:t>
            </a:r>
          </a:p>
          <a:p>
            <a:pPr marL="144000" marR="0" lvl="0" indent="-144000" algn="l" defTabSz="6858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nl-NL" sz="1400" b="0" i="0" u="none" strike="noStrike" kern="1200" cap="none" spc="0" normalizeH="0" baseline="0" noProof="0" dirty="0">
                <a:ln>
                  <a:noFill/>
                </a:ln>
                <a:solidFill>
                  <a:srgbClr val="000000"/>
                </a:solidFill>
                <a:effectLst/>
                <a:uLnTx/>
                <a:uFillTx/>
                <a:latin typeface="RijksoverheidSansHeading"/>
                <a:ea typeface="+mn-ea"/>
                <a:cs typeface="+mn-cs"/>
              </a:rPr>
              <a:t>Gericht op het hele systeem (niet alleen op individuele leerlingen)</a:t>
            </a:r>
          </a:p>
          <a:p>
            <a:pPr marL="144000" marR="0" lvl="0" indent="-144000" algn="l" defTabSz="6858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nl-NL" sz="1400" b="0" i="0" u="none" strike="noStrike" kern="1200" cap="none" spc="0" normalizeH="0" baseline="0" noProof="0" dirty="0">
                <a:ln>
                  <a:noFill/>
                </a:ln>
                <a:solidFill>
                  <a:srgbClr val="000000"/>
                </a:solidFill>
                <a:effectLst/>
                <a:uLnTx/>
                <a:uFillTx/>
                <a:latin typeface="RijksoverheidSansHeading"/>
                <a:ea typeface="+mn-ea"/>
                <a:cs typeface="+mn-cs"/>
              </a:rPr>
              <a:t>Gericht op preventie (</a:t>
            </a:r>
            <a:r>
              <a:rPr kumimoji="0" lang="nl-NL" sz="1400" b="0" i="0" u="none" strike="noStrike" kern="1200" cap="none" spc="0" normalizeH="0" baseline="0" noProof="0" dirty="0" err="1">
                <a:ln>
                  <a:noFill/>
                </a:ln>
                <a:solidFill>
                  <a:srgbClr val="000000"/>
                </a:solidFill>
                <a:effectLst/>
                <a:uLnTx/>
                <a:uFillTx/>
                <a:latin typeface="RijksoverheidSansHeading"/>
                <a:ea typeface="+mn-ea"/>
                <a:cs typeface="+mn-cs"/>
              </a:rPr>
              <a:t>ipv</a:t>
            </a:r>
            <a:r>
              <a:rPr kumimoji="0" lang="nl-NL" sz="1400" b="0" i="0" u="none" strike="noStrike" kern="1200" cap="none" spc="0" normalizeH="0" baseline="0" noProof="0" dirty="0">
                <a:ln>
                  <a:noFill/>
                </a:ln>
                <a:solidFill>
                  <a:srgbClr val="000000"/>
                </a:solidFill>
                <a:effectLst/>
                <a:uLnTx/>
                <a:uFillTx/>
                <a:latin typeface="RijksoverheidSansHeading"/>
                <a:ea typeface="+mn-ea"/>
                <a:cs typeface="+mn-cs"/>
              </a:rPr>
              <a:t> wachten tot het mis gaat) </a:t>
            </a:r>
          </a:p>
          <a:p>
            <a:pPr marL="144000" marR="0" lvl="0" indent="-144000" algn="l" defTabSz="6858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nl-NL" sz="1400" b="0" i="0" u="none" strike="noStrike" kern="1200" cap="none" spc="0" normalizeH="0" baseline="0" noProof="0" dirty="0">
                <a:ln>
                  <a:noFill/>
                </a:ln>
                <a:solidFill>
                  <a:srgbClr val="000000"/>
                </a:solidFill>
                <a:effectLst/>
                <a:uLnTx/>
                <a:uFillTx/>
                <a:latin typeface="RijksoverheidSansHeading"/>
                <a:ea typeface="+mn-ea"/>
                <a:cs typeface="+mn-cs"/>
              </a:rPr>
              <a:t>Teambenadering: data-geïnformeerd en probleemoplossend</a:t>
            </a:r>
          </a:p>
          <a:p>
            <a:pPr marL="144000" marR="0" lvl="0" indent="-144000" algn="l" defTabSz="6858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nl-NL" sz="1400" b="0" i="0" u="none" strike="noStrike" kern="1200" cap="none" spc="0" normalizeH="0" baseline="0" noProof="0" dirty="0">
                <a:ln>
                  <a:noFill/>
                </a:ln>
                <a:solidFill>
                  <a:srgbClr val="000000"/>
                </a:solidFill>
                <a:effectLst/>
                <a:uLnTx/>
                <a:uFillTx/>
                <a:latin typeface="RijksoverheidSansHeading"/>
                <a:ea typeface="+mn-ea"/>
                <a:cs typeface="+mn-cs"/>
              </a:rPr>
              <a:t>Gebruik makend van </a:t>
            </a:r>
            <a:r>
              <a:rPr kumimoji="0" lang="nl-NL" sz="1400" b="0" i="0" u="none" strike="noStrike" kern="1200" cap="none" spc="0" normalizeH="0" baseline="0" noProof="0" dirty="0" err="1">
                <a:ln>
                  <a:noFill/>
                </a:ln>
                <a:solidFill>
                  <a:srgbClr val="000000"/>
                </a:solidFill>
                <a:effectLst/>
                <a:uLnTx/>
                <a:uFillTx/>
                <a:latin typeface="RijksoverheidSansHeading"/>
                <a:ea typeface="+mn-ea"/>
                <a:cs typeface="+mn-cs"/>
              </a:rPr>
              <a:t>evidence-based</a:t>
            </a:r>
            <a:r>
              <a:rPr kumimoji="0" lang="nl-NL" sz="1400" b="0" i="0" u="none" strike="noStrike" kern="1200" cap="none" spc="0" normalizeH="0" baseline="0" noProof="0" dirty="0">
                <a:ln>
                  <a:noFill/>
                </a:ln>
                <a:solidFill>
                  <a:srgbClr val="000000"/>
                </a:solidFill>
                <a:effectLst/>
                <a:uLnTx/>
                <a:uFillTx/>
                <a:latin typeface="RijksoverheidSansHeading"/>
                <a:ea typeface="+mn-ea"/>
                <a:cs typeface="+mn-cs"/>
              </a:rPr>
              <a:t> interventies</a:t>
            </a:r>
          </a:p>
          <a:p>
            <a:pPr marL="144000" marR="0" lvl="0" indent="-144000" algn="l" defTabSz="6858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nl-NL" sz="1400" b="0" i="0" u="none" strike="noStrike" kern="1200" cap="none" spc="0" normalizeH="0" baseline="0" noProof="0" dirty="0">
                <a:ln>
                  <a:noFill/>
                </a:ln>
                <a:solidFill>
                  <a:srgbClr val="000000"/>
                </a:solidFill>
                <a:effectLst/>
                <a:uLnTx/>
                <a:uFillTx/>
                <a:latin typeface="RijksoverheidSansHeading"/>
                <a:ea typeface="+mn-ea"/>
                <a:cs typeface="+mn-cs"/>
              </a:rPr>
              <a:t>Gericht op versterken van de pedagogische basis </a:t>
            </a:r>
          </a:p>
          <a:p>
            <a:pPr marL="214313" marR="0" lvl="0" indent="-214313" algn="l" defTabSz="3429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nl-NL" dirty="0"/>
          </a:p>
        </p:txBody>
      </p:sp>
      <p:graphicFrame>
        <p:nvGraphicFramePr>
          <p:cNvPr id="8" name="Tijdelijke aanduiding voor inhoud 3">
            <a:extLst>
              <a:ext uri="{FF2B5EF4-FFF2-40B4-BE49-F238E27FC236}">
                <a16:creationId xmlns:a16="http://schemas.microsoft.com/office/drawing/2014/main" id="{9B5E53F3-E049-1824-A7BD-8FC97E9A979B}"/>
              </a:ext>
            </a:extLst>
          </p:cNvPr>
          <p:cNvGraphicFramePr>
            <a:graphicFrameLocks noGrp="1"/>
          </p:cNvGraphicFramePr>
          <p:nvPr>
            <p:ph sz="half" idx="1"/>
          </p:nvPr>
        </p:nvGraphicFramePr>
        <p:xfrm>
          <a:off x="628650" y="1370013"/>
          <a:ext cx="3886200" cy="3262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7164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8BA5F19-D5E1-4ECC-BEC2-DF7AEDFD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50CC88A9-A661-4C48-866E-8734E511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8452002" cy="1506479"/>
          </a:xfrm>
          <a:custGeom>
            <a:avLst/>
            <a:gdLst>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174645 w 11269336"/>
              <a:gd name="connsiteY140" fmla="*/ 2088358 h 2323145"/>
              <a:gd name="connsiteX141" fmla="*/ 5092476 w 11269336"/>
              <a:gd name="connsiteY141" fmla="*/ 2100737 h 2323145"/>
              <a:gd name="connsiteX142" fmla="*/ 5060738 w 11269336"/>
              <a:gd name="connsiteY142" fmla="*/ 2083274 h 2323145"/>
              <a:gd name="connsiteX143" fmla="*/ 4860988 w 11269336"/>
              <a:gd name="connsiteY143" fmla="*/ 2135698 h 2323145"/>
              <a:gd name="connsiteX144" fmla="*/ 4807902 w 11269336"/>
              <a:gd name="connsiteY144" fmla="*/ 2138894 h 2323145"/>
              <a:gd name="connsiteX145" fmla="*/ 4765388 w 11269336"/>
              <a:gd name="connsiteY145" fmla="*/ 2162525 h 2323145"/>
              <a:gd name="connsiteX146" fmla="*/ 4745033 w 11269336"/>
              <a:gd name="connsiteY146" fmla="*/ 2158859 h 2323145"/>
              <a:gd name="connsiteX147" fmla="*/ 4741475 w 11269336"/>
              <a:gd name="connsiteY147" fmla="*/ 2157998 h 2323145"/>
              <a:gd name="connsiteX148" fmla="*/ 4728247 w 11269336"/>
              <a:gd name="connsiteY148" fmla="*/ 2159526 h 2323145"/>
              <a:gd name="connsiteX149" fmla="*/ 4723263 w 11269336"/>
              <a:gd name="connsiteY149" fmla="*/ 2153742 h 2323145"/>
              <a:gd name="connsiteX150" fmla="*/ 4702453 w 11269336"/>
              <a:gd name="connsiteY150" fmla="*/ 2151586 h 2323145"/>
              <a:gd name="connsiteX151" fmla="*/ 4678455 w 11269336"/>
              <a:gd name="connsiteY151" fmla="*/ 2156131 h 2323145"/>
              <a:gd name="connsiteX152" fmla="*/ 4593061 w 11269336"/>
              <a:gd name="connsiteY152" fmla="*/ 2171597 h 2323145"/>
              <a:gd name="connsiteX153" fmla="*/ 4579902 w 11269336"/>
              <a:gd name="connsiteY153" fmla="*/ 2177927 h 2323145"/>
              <a:gd name="connsiteX154" fmla="*/ 4533444 w 11269336"/>
              <a:gd name="connsiteY154" fmla="*/ 2181200 h 2323145"/>
              <a:gd name="connsiteX155" fmla="*/ 4492832 w 11269336"/>
              <a:gd name="connsiteY155" fmla="*/ 2188033 h 2323145"/>
              <a:gd name="connsiteX156" fmla="*/ 4467257 w 11269336"/>
              <a:gd name="connsiteY156" fmla="*/ 2196121 h 2323145"/>
              <a:gd name="connsiteX157" fmla="*/ 4459937 w 11269336"/>
              <a:gd name="connsiteY157" fmla="*/ 2195182 h 2323145"/>
              <a:gd name="connsiteX158" fmla="*/ 4433312 w 11269336"/>
              <a:gd name="connsiteY158" fmla="*/ 2199004 h 2323145"/>
              <a:gd name="connsiteX159" fmla="*/ 4420601 w 11269336"/>
              <a:gd name="connsiteY159" fmla="*/ 2205158 h 2323145"/>
              <a:gd name="connsiteX160" fmla="*/ 4405765 w 11269336"/>
              <a:gd name="connsiteY160" fmla="*/ 2199902 h 2323145"/>
              <a:gd name="connsiteX161" fmla="*/ 4401354 w 11269336"/>
              <a:gd name="connsiteY161" fmla="*/ 2194745 h 2323145"/>
              <a:gd name="connsiteX162" fmla="*/ 4383151 w 11269336"/>
              <a:gd name="connsiteY162" fmla="*/ 2201140 h 2323145"/>
              <a:gd name="connsiteX163" fmla="*/ 4366646 w 11269336"/>
              <a:gd name="connsiteY163" fmla="*/ 2198564 h 2323145"/>
              <a:gd name="connsiteX164" fmla="*/ 4354009 w 11269336"/>
              <a:gd name="connsiteY164" fmla="*/ 2204984 h 2323145"/>
              <a:gd name="connsiteX165" fmla="*/ 4348284 w 11269336"/>
              <a:gd name="connsiteY165" fmla="*/ 2205270 h 2323145"/>
              <a:gd name="connsiteX166" fmla="*/ 4333906 w 11269336"/>
              <a:gd name="connsiteY166" fmla="*/ 2205251 h 2323145"/>
              <a:gd name="connsiteX167" fmla="*/ 4308819 w 11269336"/>
              <a:gd name="connsiteY167" fmla="*/ 2203822 h 2323145"/>
              <a:gd name="connsiteX168" fmla="*/ 4301210 w 11269336"/>
              <a:gd name="connsiteY168" fmla="*/ 2204456 h 2323145"/>
              <a:gd name="connsiteX169" fmla="*/ 4283095 w 11269336"/>
              <a:gd name="connsiteY169" fmla="*/ 2198177 h 2323145"/>
              <a:gd name="connsiteX170" fmla="*/ 4250119 w 11269336"/>
              <a:gd name="connsiteY170" fmla="*/ 2196342 h 2323145"/>
              <a:gd name="connsiteX171" fmla="*/ 4189203 w 11269336"/>
              <a:gd name="connsiteY171" fmla="*/ 2178994 h 2323145"/>
              <a:gd name="connsiteX172" fmla="*/ 4154035 w 11269336"/>
              <a:gd name="connsiteY172" fmla="*/ 2171950 h 2323145"/>
              <a:gd name="connsiteX173" fmla="*/ 4129569 w 11269336"/>
              <a:gd name="connsiteY173" fmla="*/ 2163850 h 2323145"/>
              <a:gd name="connsiteX174" fmla="*/ 4061250 w 11269336"/>
              <a:gd name="connsiteY174" fmla="*/ 2159236 h 2323145"/>
              <a:gd name="connsiteX175" fmla="*/ 3945480 w 11269336"/>
              <a:gd name="connsiteY175" fmla="*/ 2158279 h 2323145"/>
              <a:gd name="connsiteX176" fmla="*/ 3921468 w 11269336"/>
              <a:gd name="connsiteY176" fmla="*/ 2156588 h 2323145"/>
              <a:gd name="connsiteX177" fmla="*/ 3903348 w 11269336"/>
              <a:gd name="connsiteY177" fmla="*/ 2149220 h 2323145"/>
              <a:gd name="connsiteX178" fmla="*/ 3901342 w 11269336"/>
              <a:gd name="connsiteY178" fmla="*/ 2142355 h 2323145"/>
              <a:gd name="connsiteX179" fmla="*/ 3888539 w 11269336"/>
              <a:gd name="connsiteY179" fmla="*/ 2140476 h 2323145"/>
              <a:gd name="connsiteX180" fmla="*/ 3885662 w 11269336"/>
              <a:gd name="connsiteY180" fmla="*/ 2138740 h 2323145"/>
              <a:gd name="connsiteX181" fmla="*/ 3868627 w 11269336"/>
              <a:gd name="connsiteY181" fmla="*/ 2130023 h 2323145"/>
              <a:gd name="connsiteX182" fmla="*/ 3819177 w 11269336"/>
              <a:gd name="connsiteY182" fmla="*/ 2142111 h 2323145"/>
              <a:gd name="connsiteX183" fmla="*/ 3769100 w 11269336"/>
              <a:gd name="connsiteY183" fmla="*/ 2131731 h 2323145"/>
              <a:gd name="connsiteX184" fmla="*/ 3562752 w 11269336"/>
              <a:gd name="connsiteY184" fmla="*/ 2131785 h 2323145"/>
              <a:gd name="connsiteX185" fmla="*/ 3541402 w 11269336"/>
              <a:gd name="connsiteY185" fmla="*/ 2106821 h 2323145"/>
              <a:gd name="connsiteX186" fmla="*/ 3460591 w 11269336"/>
              <a:gd name="connsiteY186" fmla="*/ 2097951 h 2323145"/>
              <a:gd name="connsiteX187" fmla="*/ 3320348 w 11269336"/>
              <a:gd name="connsiteY187" fmla="*/ 2130191 h 2323145"/>
              <a:gd name="connsiteX188" fmla="*/ 3170922 w 11269336"/>
              <a:gd name="connsiteY188" fmla="*/ 2115957 h 2323145"/>
              <a:gd name="connsiteX189" fmla="*/ 3156256 w 11269336"/>
              <a:gd name="connsiteY189" fmla="*/ 2124773 h 2323145"/>
              <a:gd name="connsiteX190" fmla="*/ 3140298 w 11269336"/>
              <a:gd name="connsiteY190" fmla="*/ 2129182 h 2323145"/>
              <a:gd name="connsiteX191" fmla="*/ 3138514 w 11269336"/>
              <a:gd name="connsiteY191" fmla="*/ 2128069 h 2323145"/>
              <a:gd name="connsiteX192" fmla="*/ 3120467 w 11269336"/>
              <a:gd name="connsiteY192" fmla="*/ 2128281 h 2323145"/>
              <a:gd name="connsiteX193" fmla="*/ 3116175 w 11269336"/>
              <a:gd name="connsiteY193" fmla="*/ 2131633 h 2323145"/>
              <a:gd name="connsiteX194" fmla="*/ 3103685 w 11269336"/>
              <a:gd name="connsiteY194" fmla="*/ 2132814 h 2323145"/>
              <a:gd name="connsiteX195" fmla="*/ 3078794 w 11269336"/>
              <a:gd name="connsiteY195" fmla="*/ 2137935 h 2323145"/>
              <a:gd name="connsiteX196" fmla="*/ 3074407 w 11269336"/>
              <a:gd name="connsiteY196" fmla="*/ 2136274 h 2323145"/>
              <a:gd name="connsiteX197" fmla="*/ 3037285 w 11269336"/>
              <a:gd name="connsiteY197" fmla="*/ 2139919 h 2323145"/>
              <a:gd name="connsiteX198" fmla="*/ 3036901 w 11269336"/>
              <a:gd name="connsiteY198" fmla="*/ 2138726 h 2323145"/>
              <a:gd name="connsiteX199" fmla="*/ 3026996 w 11269336"/>
              <a:gd name="connsiteY199" fmla="*/ 2134322 h 2323145"/>
              <a:gd name="connsiteX200" fmla="*/ 3007772 w 11269336"/>
              <a:gd name="connsiteY200" fmla="*/ 2128742 h 2323145"/>
              <a:gd name="connsiteX201" fmla="*/ 2965030 w 11269336"/>
              <a:gd name="connsiteY201" fmla="*/ 2100494 h 2323145"/>
              <a:gd name="connsiteX202" fmla="*/ 2926342 w 11269336"/>
              <a:gd name="connsiteY202" fmla="*/ 2104155 h 2323145"/>
              <a:gd name="connsiteX203" fmla="*/ 2918608 w 11269336"/>
              <a:gd name="connsiteY203" fmla="*/ 2104215 h 2323145"/>
              <a:gd name="connsiteX204" fmla="*/ 2918475 w 11269336"/>
              <a:gd name="connsiteY204" fmla="*/ 2103937 h 2323145"/>
              <a:gd name="connsiteX205" fmla="*/ 2910360 w 11269336"/>
              <a:gd name="connsiteY205" fmla="*/ 2103444 h 2323145"/>
              <a:gd name="connsiteX206" fmla="*/ 2904507 w 11269336"/>
              <a:gd name="connsiteY206" fmla="*/ 2104326 h 2323145"/>
              <a:gd name="connsiteX207" fmla="*/ 2889503 w 11269336"/>
              <a:gd name="connsiteY207" fmla="*/ 2104443 h 2323145"/>
              <a:gd name="connsiteX208" fmla="*/ 2884480 w 11269336"/>
              <a:gd name="connsiteY208" fmla="*/ 2102626 h 2323145"/>
              <a:gd name="connsiteX209" fmla="*/ 2882689 w 11269336"/>
              <a:gd name="connsiteY209" fmla="*/ 2099228 h 2323145"/>
              <a:gd name="connsiteX210" fmla="*/ 2881291 w 11269336"/>
              <a:gd name="connsiteY210" fmla="*/ 2099618 h 2323145"/>
              <a:gd name="connsiteX211" fmla="*/ 2853979 w 11269336"/>
              <a:gd name="connsiteY211" fmla="*/ 2090388 h 2323145"/>
              <a:gd name="connsiteX212" fmla="*/ 2791790 w 11269336"/>
              <a:gd name="connsiteY212" fmla="*/ 2080332 h 2323145"/>
              <a:gd name="connsiteX213" fmla="*/ 2755844 w 11269336"/>
              <a:gd name="connsiteY213" fmla="*/ 2078874 h 2323145"/>
              <a:gd name="connsiteX214" fmla="*/ 2657742 w 11269336"/>
              <a:gd name="connsiteY214" fmla="*/ 2070179 h 2323145"/>
              <a:gd name="connsiteX215" fmla="*/ 2559549 w 11269336"/>
              <a:gd name="connsiteY215" fmla="*/ 2057873 h 2323145"/>
              <a:gd name="connsiteX216" fmla="*/ 2512054 w 11269336"/>
              <a:gd name="connsiteY216" fmla="*/ 2031671 h 2323145"/>
              <a:gd name="connsiteX217" fmla="*/ 2506437 w 11269336"/>
              <a:gd name="connsiteY217" fmla="*/ 2030918 h 2323145"/>
              <a:gd name="connsiteX218" fmla="*/ 2491752 w 11269336"/>
              <a:gd name="connsiteY218" fmla="*/ 2033906 h 2323145"/>
              <a:gd name="connsiteX219" fmla="*/ 2486338 w 11269336"/>
              <a:gd name="connsiteY219" fmla="*/ 2035862 h 2323145"/>
              <a:gd name="connsiteX220" fmla="*/ 2478186 w 11269336"/>
              <a:gd name="connsiteY220" fmla="*/ 2036953 h 2323145"/>
              <a:gd name="connsiteX221" fmla="*/ 2477950 w 11269336"/>
              <a:gd name="connsiteY221" fmla="*/ 2036715 h 2323145"/>
              <a:gd name="connsiteX222" fmla="*/ 2470381 w 11269336"/>
              <a:gd name="connsiteY222" fmla="*/ 2038256 h 2323145"/>
              <a:gd name="connsiteX223" fmla="*/ 2433781 w 11269336"/>
              <a:gd name="connsiteY223" fmla="*/ 2049140 h 2323145"/>
              <a:gd name="connsiteX224" fmla="*/ 2381172 w 11269336"/>
              <a:gd name="connsiteY224" fmla="*/ 2030645 h 2323145"/>
              <a:gd name="connsiteX225" fmla="*/ 2360198 w 11269336"/>
              <a:gd name="connsiteY225" fmla="*/ 2029059 h 2323145"/>
              <a:gd name="connsiteX226" fmla="*/ 2348815 w 11269336"/>
              <a:gd name="connsiteY226" fmla="*/ 2026798 h 2323145"/>
              <a:gd name="connsiteX227" fmla="*/ 2347988 w 11269336"/>
              <a:gd name="connsiteY227" fmla="*/ 2025745 h 2323145"/>
              <a:gd name="connsiteX228" fmla="*/ 2312920 w 11269336"/>
              <a:gd name="connsiteY228" fmla="*/ 2036311 h 2323145"/>
              <a:gd name="connsiteX229" fmla="*/ 2307986 w 11269336"/>
              <a:gd name="connsiteY229" fmla="*/ 2035583 h 2323145"/>
              <a:gd name="connsiteX230" fmla="*/ 2285481 w 11269336"/>
              <a:gd name="connsiteY230" fmla="*/ 2045197 h 2323145"/>
              <a:gd name="connsiteX231" fmla="*/ 2273666 w 11269336"/>
              <a:gd name="connsiteY231" fmla="*/ 2048710 h 2323145"/>
              <a:gd name="connsiteX232" fmla="*/ 2270719 w 11269336"/>
              <a:gd name="connsiteY232" fmla="*/ 2052702 h 2323145"/>
              <a:gd name="connsiteX233" fmla="*/ 2253080 w 11269336"/>
              <a:gd name="connsiteY233" fmla="*/ 2056363 h 2323145"/>
              <a:gd name="connsiteX234" fmla="*/ 2250906 w 11269336"/>
              <a:gd name="connsiteY234" fmla="*/ 2055654 h 2323145"/>
              <a:gd name="connsiteX235" fmla="*/ 2236905 w 11269336"/>
              <a:gd name="connsiteY235" fmla="*/ 2062882 h 2323145"/>
              <a:gd name="connsiteX236" fmla="*/ 2225830 w 11269336"/>
              <a:gd name="connsiteY236" fmla="*/ 2074027 h 2323145"/>
              <a:gd name="connsiteX237" fmla="*/ 2073776 w 11269336"/>
              <a:gd name="connsiteY237" fmla="*/ 2089244 h 2323145"/>
              <a:gd name="connsiteX238" fmla="*/ 1948256 w 11269336"/>
              <a:gd name="connsiteY238" fmla="*/ 2146616 h 2323145"/>
              <a:gd name="connsiteX239" fmla="*/ 1865582 w 11269336"/>
              <a:gd name="connsiteY239" fmla="*/ 2153738 h 2323145"/>
              <a:gd name="connsiteX240" fmla="*/ 1835210 w 11269336"/>
              <a:gd name="connsiteY240" fmla="*/ 2134244 h 2323145"/>
              <a:gd name="connsiteX241" fmla="*/ 1632661 w 11269336"/>
              <a:gd name="connsiteY241" fmla="*/ 2173882 h 2323145"/>
              <a:gd name="connsiteX242" fmla="*/ 1579590 w 11269336"/>
              <a:gd name="connsiteY242" fmla="*/ 2173680 h 2323145"/>
              <a:gd name="connsiteX243" fmla="*/ 1535601 w 11269336"/>
              <a:gd name="connsiteY243" fmla="*/ 2194590 h 2323145"/>
              <a:gd name="connsiteX244" fmla="*/ 1515594 w 11269336"/>
              <a:gd name="connsiteY244" fmla="*/ 2189622 h 2323145"/>
              <a:gd name="connsiteX245" fmla="*/ 1512113 w 11269336"/>
              <a:gd name="connsiteY245" fmla="*/ 2188534 h 2323145"/>
              <a:gd name="connsiteX246" fmla="*/ 1498838 w 11269336"/>
              <a:gd name="connsiteY246" fmla="*/ 2189213 h 2323145"/>
              <a:gd name="connsiteX247" fmla="*/ 1494279 w 11269336"/>
              <a:gd name="connsiteY247" fmla="*/ 2183112 h 2323145"/>
              <a:gd name="connsiteX248" fmla="*/ 1473714 w 11269336"/>
              <a:gd name="connsiteY248" fmla="*/ 2179625 h 2323145"/>
              <a:gd name="connsiteX249" fmla="*/ 1449503 w 11269336"/>
              <a:gd name="connsiteY249" fmla="*/ 2182633 h 2323145"/>
              <a:gd name="connsiteX250" fmla="*/ 1335495 w 11269336"/>
              <a:gd name="connsiteY250" fmla="*/ 2203940 h 2323145"/>
              <a:gd name="connsiteX251" fmla="*/ 1266687 w 11269336"/>
              <a:gd name="connsiteY251" fmla="*/ 2212688 h 2323145"/>
              <a:gd name="connsiteX252" fmla="*/ 1239614 w 11269336"/>
              <a:gd name="connsiteY252" fmla="*/ 2209727 h 2323145"/>
              <a:gd name="connsiteX253" fmla="*/ 1202436 w 11269336"/>
              <a:gd name="connsiteY253" fmla="*/ 2209817 h 2323145"/>
              <a:gd name="connsiteX254" fmla="*/ 1136097 w 11269336"/>
              <a:gd name="connsiteY254" fmla="*/ 2205112 h 2323145"/>
              <a:gd name="connsiteX255" fmla="*/ 1048229 w 11269336"/>
              <a:gd name="connsiteY255" fmla="*/ 2207249 h 2323145"/>
              <a:gd name="connsiteX256" fmla="*/ 988232 w 11269336"/>
              <a:gd name="connsiteY256" fmla="*/ 2235635 h 2323145"/>
              <a:gd name="connsiteX257" fmla="*/ 981959 w 11269336"/>
              <a:gd name="connsiteY257" fmla="*/ 2231607 h 2323145"/>
              <a:gd name="connsiteX258" fmla="*/ 938600 w 11269336"/>
              <a:gd name="connsiteY258" fmla="*/ 2238113 h 2323145"/>
              <a:gd name="connsiteX259" fmla="*/ 791788 w 11269336"/>
              <a:gd name="connsiteY259" fmla="*/ 2293224 h 2323145"/>
              <a:gd name="connsiteX260" fmla="*/ 706914 w 11269336"/>
              <a:gd name="connsiteY260" fmla="*/ 2305046 h 2323145"/>
              <a:gd name="connsiteX261" fmla="*/ 675971 w 11269336"/>
              <a:gd name="connsiteY261" fmla="*/ 2304030 h 2323145"/>
              <a:gd name="connsiteX262" fmla="*/ 624180 w 11269336"/>
              <a:gd name="connsiteY262" fmla="*/ 2302650 h 2323145"/>
              <a:gd name="connsiteX263" fmla="*/ 583453 w 11269336"/>
              <a:gd name="connsiteY263" fmla="*/ 2288788 h 2323145"/>
              <a:gd name="connsiteX264" fmla="*/ 540946 w 11269336"/>
              <a:gd name="connsiteY264" fmla="*/ 2292721 h 2323145"/>
              <a:gd name="connsiteX265" fmla="*/ 533680 w 11269336"/>
              <a:gd name="connsiteY265" fmla="*/ 2310233 h 2323145"/>
              <a:gd name="connsiteX266" fmla="*/ 487366 w 11269336"/>
              <a:gd name="connsiteY266" fmla="*/ 2309053 h 2323145"/>
              <a:gd name="connsiteX267" fmla="*/ 416820 w 11269336"/>
              <a:gd name="connsiteY267" fmla="*/ 2305443 h 2323145"/>
              <a:gd name="connsiteX268" fmla="*/ 376805 w 11269336"/>
              <a:gd name="connsiteY268" fmla="*/ 2307647 h 2323145"/>
              <a:gd name="connsiteX269" fmla="*/ 266777 w 11269336"/>
              <a:gd name="connsiteY269" fmla="*/ 2309012 h 2323145"/>
              <a:gd name="connsiteX270" fmla="*/ 156013 w 11269336"/>
              <a:gd name="connsiteY270" fmla="*/ 2306832 h 2323145"/>
              <a:gd name="connsiteX271" fmla="*/ 87258 w 11269336"/>
              <a:gd name="connsiteY271" fmla="*/ 2285511 h 2323145"/>
              <a:gd name="connsiteX272" fmla="*/ 23798 w 11269336"/>
              <a:gd name="connsiteY272" fmla="*/ 2281822 h 2323145"/>
              <a:gd name="connsiteX273" fmla="*/ 0 w 11269336"/>
              <a:gd name="connsiteY273" fmla="*/ 2285369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092476 w 11269336"/>
              <a:gd name="connsiteY140" fmla="*/ 2100737 h 2323145"/>
              <a:gd name="connsiteX141" fmla="*/ 5060738 w 11269336"/>
              <a:gd name="connsiteY141" fmla="*/ 2083274 h 2323145"/>
              <a:gd name="connsiteX142" fmla="*/ 4860988 w 11269336"/>
              <a:gd name="connsiteY142" fmla="*/ 2135698 h 2323145"/>
              <a:gd name="connsiteX143" fmla="*/ 4807902 w 11269336"/>
              <a:gd name="connsiteY143" fmla="*/ 2138894 h 2323145"/>
              <a:gd name="connsiteX144" fmla="*/ 4765388 w 11269336"/>
              <a:gd name="connsiteY144" fmla="*/ 2162525 h 2323145"/>
              <a:gd name="connsiteX145" fmla="*/ 4745033 w 11269336"/>
              <a:gd name="connsiteY145" fmla="*/ 2158859 h 2323145"/>
              <a:gd name="connsiteX146" fmla="*/ 4741475 w 11269336"/>
              <a:gd name="connsiteY146" fmla="*/ 2157998 h 2323145"/>
              <a:gd name="connsiteX147" fmla="*/ 4728247 w 11269336"/>
              <a:gd name="connsiteY147" fmla="*/ 2159526 h 2323145"/>
              <a:gd name="connsiteX148" fmla="*/ 4723263 w 11269336"/>
              <a:gd name="connsiteY148" fmla="*/ 2153742 h 2323145"/>
              <a:gd name="connsiteX149" fmla="*/ 4702453 w 11269336"/>
              <a:gd name="connsiteY149" fmla="*/ 2151586 h 2323145"/>
              <a:gd name="connsiteX150" fmla="*/ 4678455 w 11269336"/>
              <a:gd name="connsiteY150" fmla="*/ 2156131 h 2323145"/>
              <a:gd name="connsiteX151" fmla="*/ 4593061 w 11269336"/>
              <a:gd name="connsiteY151" fmla="*/ 2171597 h 2323145"/>
              <a:gd name="connsiteX152" fmla="*/ 4579902 w 11269336"/>
              <a:gd name="connsiteY152" fmla="*/ 2177927 h 2323145"/>
              <a:gd name="connsiteX153" fmla="*/ 4533444 w 11269336"/>
              <a:gd name="connsiteY153" fmla="*/ 2181200 h 2323145"/>
              <a:gd name="connsiteX154" fmla="*/ 4492832 w 11269336"/>
              <a:gd name="connsiteY154" fmla="*/ 2188033 h 2323145"/>
              <a:gd name="connsiteX155" fmla="*/ 4467257 w 11269336"/>
              <a:gd name="connsiteY155" fmla="*/ 2196121 h 2323145"/>
              <a:gd name="connsiteX156" fmla="*/ 4459937 w 11269336"/>
              <a:gd name="connsiteY156" fmla="*/ 2195182 h 2323145"/>
              <a:gd name="connsiteX157" fmla="*/ 4433312 w 11269336"/>
              <a:gd name="connsiteY157" fmla="*/ 2199004 h 2323145"/>
              <a:gd name="connsiteX158" fmla="*/ 4420601 w 11269336"/>
              <a:gd name="connsiteY158" fmla="*/ 2205158 h 2323145"/>
              <a:gd name="connsiteX159" fmla="*/ 4405765 w 11269336"/>
              <a:gd name="connsiteY159" fmla="*/ 2199902 h 2323145"/>
              <a:gd name="connsiteX160" fmla="*/ 4401354 w 11269336"/>
              <a:gd name="connsiteY160" fmla="*/ 2194745 h 2323145"/>
              <a:gd name="connsiteX161" fmla="*/ 4383151 w 11269336"/>
              <a:gd name="connsiteY161" fmla="*/ 2201140 h 2323145"/>
              <a:gd name="connsiteX162" fmla="*/ 4366646 w 11269336"/>
              <a:gd name="connsiteY162" fmla="*/ 2198564 h 2323145"/>
              <a:gd name="connsiteX163" fmla="*/ 4354009 w 11269336"/>
              <a:gd name="connsiteY163" fmla="*/ 2204984 h 2323145"/>
              <a:gd name="connsiteX164" fmla="*/ 4348284 w 11269336"/>
              <a:gd name="connsiteY164" fmla="*/ 2205270 h 2323145"/>
              <a:gd name="connsiteX165" fmla="*/ 4333906 w 11269336"/>
              <a:gd name="connsiteY165" fmla="*/ 2205251 h 2323145"/>
              <a:gd name="connsiteX166" fmla="*/ 4308819 w 11269336"/>
              <a:gd name="connsiteY166" fmla="*/ 2203822 h 2323145"/>
              <a:gd name="connsiteX167" fmla="*/ 4301210 w 11269336"/>
              <a:gd name="connsiteY167" fmla="*/ 2204456 h 2323145"/>
              <a:gd name="connsiteX168" fmla="*/ 4283095 w 11269336"/>
              <a:gd name="connsiteY168" fmla="*/ 2198177 h 2323145"/>
              <a:gd name="connsiteX169" fmla="*/ 4250119 w 11269336"/>
              <a:gd name="connsiteY169" fmla="*/ 2196342 h 2323145"/>
              <a:gd name="connsiteX170" fmla="*/ 4189203 w 11269336"/>
              <a:gd name="connsiteY170" fmla="*/ 2178994 h 2323145"/>
              <a:gd name="connsiteX171" fmla="*/ 4154035 w 11269336"/>
              <a:gd name="connsiteY171" fmla="*/ 2171950 h 2323145"/>
              <a:gd name="connsiteX172" fmla="*/ 4129569 w 11269336"/>
              <a:gd name="connsiteY172" fmla="*/ 2163850 h 2323145"/>
              <a:gd name="connsiteX173" fmla="*/ 4061250 w 11269336"/>
              <a:gd name="connsiteY173" fmla="*/ 2159236 h 2323145"/>
              <a:gd name="connsiteX174" fmla="*/ 3945480 w 11269336"/>
              <a:gd name="connsiteY174" fmla="*/ 2158279 h 2323145"/>
              <a:gd name="connsiteX175" fmla="*/ 3921468 w 11269336"/>
              <a:gd name="connsiteY175" fmla="*/ 2156588 h 2323145"/>
              <a:gd name="connsiteX176" fmla="*/ 3903348 w 11269336"/>
              <a:gd name="connsiteY176" fmla="*/ 2149220 h 2323145"/>
              <a:gd name="connsiteX177" fmla="*/ 3901342 w 11269336"/>
              <a:gd name="connsiteY177" fmla="*/ 2142355 h 2323145"/>
              <a:gd name="connsiteX178" fmla="*/ 3888539 w 11269336"/>
              <a:gd name="connsiteY178" fmla="*/ 2140476 h 2323145"/>
              <a:gd name="connsiteX179" fmla="*/ 3885662 w 11269336"/>
              <a:gd name="connsiteY179" fmla="*/ 2138740 h 2323145"/>
              <a:gd name="connsiteX180" fmla="*/ 3868627 w 11269336"/>
              <a:gd name="connsiteY180" fmla="*/ 2130023 h 2323145"/>
              <a:gd name="connsiteX181" fmla="*/ 3819177 w 11269336"/>
              <a:gd name="connsiteY181" fmla="*/ 2142111 h 2323145"/>
              <a:gd name="connsiteX182" fmla="*/ 3769100 w 11269336"/>
              <a:gd name="connsiteY182" fmla="*/ 2131731 h 2323145"/>
              <a:gd name="connsiteX183" fmla="*/ 3562752 w 11269336"/>
              <a:gd name="connsiteY183" fmla="*/ 2131785 h 2323145"/>
              <a:gd name="connsiteX184" fmla="*/ 3541402 w 11269336"/>
              <a:gd name="connsiteY184" fmla="*/ 2106821 h 2323145"/>
              <a:gd name="connsiteX185" fmla="*/ 3460591 w 11269336"/>
              <a:gd name="connsiteY185" fmla="*/ 2097951 h 2323145"/>
              <a:gd name="connsiteX186" fmla="*/ 3320348 w 11269336"/>
              <a:gd name="connsiteY186" fmla="*/ 2130191 h 2323145"/>
              <a:gd name="connsiteX187" fmla="*/ 3170922 w 11269336"/>
              <a:gd name="connsiteY187" fmla="*/ 2115957 h 2323145"/>
              <a:gd name="connsiteX188" fmla="*/ 3156256 w 11269336"/>
              <a:gd name="connsiteY188" fmla="*/ 2124773 h 2323145"/>
              <a:gd name="connsiteX189" fmla="*/ 3140298 w 11269336"/>
              <a:gd name="connsiteY189" fmla="*/ 2129182 h 2323145"/>
              <a:gd name="connsiteX190" fmla="*/ 3138514 w 11269336"/>
              <a:gd name="connsiteY190" fmla="*/ 2128069 h 2323145"/>
              <a:gd name="connsiteX191" fmla="*/ 3120467 w 11269336"/>
              <a:gd name="connsiteY191" fmla="*/ 2128281 h 2323145"/>
              <a:gd name="connsiteX192" fmla="*/ 3116175 w 11269336"/>
              <a:gd name="connsiteY192" fmla="*/ 2131633 h 2323145"/>
              <a:gd name="connsiteX193" fmla="*/ 3103685 w 11269336"/>
              <a:gd name="connsiteY193" fmla="*/ 2132814 h 2323145"/>
              <a:gd name="connsiteX194" fmla="*/ 3078794 w 11269336"/>
              <a:gd name="connsiteY194" fmla="*/ 2137935 h 2323145"/>
              <a:gd name="connsiteX195" fmla="*/ 3074407 w 11269336"/>
              <a:gd name="connsiteY195" fmla="*/ 2136274 h 2323145"/>
              <a:gd name="connsiteX196" fmla="*/ 3037285 w 11269336"/>
              <a:gd name="connsiteY196" fmla="*/ 2139919 h 2323145"/>
              <a:gd name="connsiteX197" fmla="*/ 3036901 w 11269336"/>
              <a:gd name="connsiteY197" fmla="*/ 2138726 h 2323145"/>
              <a:gd name="connsiteX198" fmla="*/ 3026996 w 11269336"/>
              <a:gd name="connsiteY198" fmla="*/ 2134322 h 2323145"/>
              <a:gd name="connsiteX199" fmla="*/ 3007772 w 11269336"/>
              <a:gd name="connsiteY199" fmla="*/ 2128742 h 2323145"/>
              <a:gd name="connsiteX200" fmla="*/ 2965030 w 11269336"/>
              <a:gd name="connsiteY200" fmla="*/ 2100494 h 2323145"/>
              <a:gd name="connsiteX201" fmla="*/ 2926342 w 11269336"/>
              <a:gd name="connsiteY201" fmla="*/ 2104155 h 2323145"/>
              <a:gd name="connsiteX202" fmla="*/ 2918608 w 11269336"/>
              <a:gd name="connsiteY202" fmla="*/ 2104215 h 2323145"/>
              <a:gd name="connsiteX203" fmla="*/ 2918475 w 11269336"/>
              <a:gd name="connsiteY203" fmla="*/ 2103937 h 2323145"/>
              <a:gd name="connsiteX204" fmla="*/ 2910360 w 11269336"/>
              <a:gd name="connsiteY204" fmla="*/ 2103444 h 2323145"/>
              <a:gd name="connsiteX205" fmla="*/ 2904507 w 11269336"/>
              <a:gd name="connsiteY205" fmla="*/ 2104326 h 2323145"/>
              <a:gd name="connsiteX206" fmla="*/ 2889503 w 11269336"/>
              <a:gd name="connsiteY206" fmla="*/ 2104443 h 2323145"/>
              <a:gd name="connsiteX207" fmla="*/ 2884480 w 11269336"/>
              <a:gd name="connsiteY207" fmla="*/ 2102626 h 2323145"/>
              <a:gd name="connsiteX208" fmla="*/ 2882689 w 11269336"/>
              <a:gd name="connsiteY208" fmla="*/ 2099228 h 2323145"/>
              <a:gd name="connsiteX209" fmla="*/ 2881291 w 11269336"/>
              <a:gd name="connsiteY209" fmla="*/ 2099618 h 2323145"/>
              <a:gd name="connsiteX210" fmla="*/ 2853979 w 11269336"/>
              <a:gd name="connsiteY210" fmla="*/ 2090388 h 2323145"/>
              <a:gd name="connsiteX211" fmla="*/ 2791790 w 11269336"/>
              <a:gd name="connsiteY211" fmla="*/ 2080332 h 2323145"/>
              <a:gd name="connsiteX212" fmla="*/ 2755844 w 11269336"/>
              <a:gd name="connsiteY212" fmla="*/ 2078874 h 2323145"/>
              <a:gd name="connsiteX213" fmla="*/ 2657742 w 11269336"/>
              <a:gd name="connsiteY213" fmla="*/ 2070179 h 2323145"/>
              <a:gd name="connsiteX214" fmla="*/ 2559549 w 11269336"/>
              <a:gd name="connsiteY214" fmla="*/ 2057873 h 2323145"/>
              <a:gd name="connsiteX215" fmla="*/ 2512054 w 11269336"/>
              <a:gd name="connsiteY215" fmla="*/ 2031671 h 2323145"/>
              <a:gd name="connsiteX216" fmla="*/ 2506437 w 11269336"/>
              <a:gd name="connsiteY216" fmla="*/ 2030918 h 2323145"/>
              <a:gd name="connsiteX217" fmla="*/ 2491752 w 11269336"/>
              <a:gd name="connsiteY217" fmla="*/ 2033906 h 2323145"/>
              <a:gd name="connsiteX218" fmla="*/ 2486338 w 11269336"/>
              <a:gd name="connsiteY218" fmla="*/ 2035862 h 2323145"/>
              <a:gd name="connsiteX219" fmla="*/ 2478186 w 11269336"/>
              <a:gd name="connsiteY219" fmla="*/ 2036953 h 2323145"/>
              <a:gd name="connsiteX220" fmla="*/ 2477950 w 11269336"/>
              <a:gd name="connsiteY220" fmla="*/ 2036715 h 2323145"/>
              <a:gd name="connsiteX221" fmla="*/ 2470381 w 11269336"/>
              <a:gd name="connsiteY221" fmla="*/ 2038256 h 2323145"/>
              <a:gd name="connsiteX222" fmla="*/ 2433781 w 11269336"/>
              <a:gd name="connsiteY222" fmla="*/ 2049140 h 2323145"/>
              <a:gd name="connsiteX223" fmla="*/ 2381172 w 11269336"/>
              <a:gd name="connsiteY223" fmla="*/ 2030645 h 2323145"/>
              <a:gd name="connsiteX224" fmla="*/ 2360198 w 11269336"/>
              <a:gd name="connsiteY224" fmla="*/ 2029059 h 2323145"/>
              <a:gd name="connsiteX225" fmla="*/ 2348815 w 11269336"/>
              <a:gd name="connsiteY225" fmla="*/ 2026798 h 2323145"/>
              <a:gd name="connsiteX226" fmla="*/ 2347988 w 11269336"/>
              <a:gd name="connsiteY226" fmla="*/ 2025745 h 2323145"/>
              <a:gd name="connsiteX227" fmla="*/ 2312920 w 11269336"/>
              <a:gd name="connsiteY227" fmla="*/ 2036311 h 2323145"/>
              <a:gd name="connsiteX228" fmla="*/ 2307986 w 11269336"/>
              <a:gd name="connsiteY228" fmla="*/ 2035583 h 2323145"/>
              <a:gd name="connsiteX229" fmla="*/ 2285481 w 11269336"/>
              <a:gd name="connsiteY229" fmla="*/ 2045197 h 2323145"/>
              <a:gd name="connsiteX230" fmla="*/ 2273666 w 11269336"/>
              <a:gd name="connsiteY230" fmla="*/ 2048710 h 2323145"/>
              <a:gd name="connsiteX231" fmla="*/ 2270719 w 11269336"/>
              <a:gd name="connsiteY231" fmla="*/ 2052702 h 2323145"/>
              <a:gd name="connsiteX232" fmla="*/ 2253080 w 11269336"/>
              <a:gd name="connsiteY232" fmla="*/ 2056363 h 2323145"/>
              <a:gd name="connsiteX233" fmla="*/ 2250906 w 11269336"/>
              <a:gd name="connsiteY233" fmla="*/ 2055654 h 2323145"/>
              <a:gd name="connsiteX234" fmla="*/ 2236905 w 11269336"/>
              <a:gd name="connsiteY234" fmla="*/ 2062882 h 2323145"/>
              <a:gd name="connsiteX235" fmla="*/ 2225830 w 11269336"/>
              <a:gd name="connsiteY235" fmla="*/ 2074027 h 2323145"/>
              <a:gd name="connsiteX236" fmla="*/ 2073776 w 11269336"/>
              <a:gd name="connsiteY236" fmla="*/ 2089244 h 2323145"/>
              <a:gd name="connsiteX237" fmla="*/ 1948256 w 11269336"/>
              <a:gd name="connsiteY237" fmla="*/ 2146616 h 2323145"/>
              <a:gd name="connsiteX238" fmla="*/ 1865582 w 11269336"/>
              <a:gd name="connsiteY238" fmla="*/ 2153738 h 2323145"/>
              <a:gd name="connsiteX239" fmla="*/ 1835210 w 11269336"/>
              <a:gd name="connsiteY239" fmla="*/ 2134244 h 2323145"/>
              <a:gd name="connsiteX240" fmla="*/ 1632661 w 11269336"/>
              <a:gd name="connsiteY240" fmla="*/ 2173882 h 2323145"/>
              <a:gd name="connsiteX241" fmla="*/ 1579590 w 11269336"/>
              <a:gd name="connsiteY241" fmla="*/ 2173680 h 2323145"/>
              <a:gd name="connsiteX242" fmla="*/ 1535601 w 11269336"/>
              <a:gd name="connsiteY242" fmla="*/ 2194590 h 2323145"/>
              <a:gd name="connsiteX243" fmla="*/ 1515594 w 11269336"/>
              <a:gd name="connsiteY243" fmla="*/ 2189622 h 2323145"/>
              <a:gd name="connsiteX244" fmla="*/ 1512113 w 11269336"/>
              <a:gd name="connsiteY244" fmla="*/ 2188534 h 2323145"/>
              <a:gd name="connsiteX245" fmla="*/ 1498838 w 11269336"/>
              <a:gd name="connsiteY245" fmla="*/ 2189213 h 2323145"/>
              <a:gd name="connsiteX246" fmla="*/ 1494279 w 11269336"/>
              <a:gd name="connsiteY246" fmla="*/ 2183112 h 2323145"/>
              <a:gd name="connsiteX247" fmla="*/ 1473714 w 11269336"/>
              <a:gd name="connsiteY247" fmla="*/ 2179625 h 2323145"/>
              <a:gd name="connsiteX248" fmla="*/ 1449503 w 11269336"/>
              <a:gd name="connsiteY248" fmla="*/ 2182633 h 2323145"/>
              <a:gd name="connsiteX249" fmla="*/ 1335495 w 11269336"/>
              <a:gd name="connsiteY249" fmla="*/ 2203940 h 2323145"/>
              <a:gd name="connsiteX250" fmla="*/ 1266687 w 11269336"/>
              <a:gd name="connsiteY250" fmla="*/ 2212688 h 2323145"/>
              <a:gd name="connsiteX251" fmla="*/ 1239614 w 11269336"/>
              <a:gd name="connsiteY251" fmla="*/ 2209727 h 2323145"/>
              <a:gd name="connsiteX252" fmla="*/ 1202436 w 11269336"/>
              <a:gd name="connsiteY252" fmla="*/ 2209817 h 2323145"/>
              <a:gd name="connsiteX253" fmla="*/ 1136097 w 11269336"/>
              <a:gd name="connsiteY253" fmla="*/ 2205112 h 2323145"/>
              <a:gd name="connsiteX254" fmla="*/ 1048229 w 11269336"/>
              <a:gd name="connsiteY254" fmla="*/ 2207249 h 2323145"/>
              <a:gd name="connsiteX255" fmla="*/ 988232 w 11269336"/>
              <a:gd name="connsiteY255" fmla="*/ 2235635 h 2323145"/>
              <a:gd name="connsiteX256" fmla="*/ 981959 w 11269336"/>
              <a:gd name="connsiteY256" fmla="*/ 2231607 h 2323145"/>
              <a:gd name="connsiteX257" fmla="*/ 938600 w 11269336"/>
              <a:gd name="connsiteY257" fmla="*/ 2238113 h 2323145"/>
              <a:gd name="connsiteX258" fmla="*/ 791788 w 11269336"/>
              <a:gd name="connsiteY258" fmla="*/ 2293224 h 2323145"/>
              <a:gd name="connsiteX259" fmla="*/ 706914 w 11269336"/>
              <a:gd name="connsiteY259" fmla="*/ 2305046 h 2323145"/>
              <a:gd name="connsiteX260" fmla="*/ 675971 w 11269336"/>
              <a:gd name="connsiteY260" fmla="*/ 2304030 h 2323145"/>
              <a:gd name="connsiteX261" fmla="*/ 624180 w 11269336"/>
              <a:gd name="connsiteY261" fmla="*/ 2302650 h 2323145"/>
              <a:gd name="connsiteX262" fmla="*/ 583453 w 11269336"/>
              <a:gd name="connsiteY262" fmla="*/ 2288788 h 2323145"/>
              <a:gd name="connsiteX263" fmla="*/ 540946 w 11269336"/>
              <a:gd name="connsiteY263" fmla="*/ 2292721 h 2323145"/>
              <a:gd name="connsiteX264" fmla="*/ 533680 w 11269336"/>
              <a:gd name="connsiteY264" fmla="*/ 2310233 h 2323145"/>
              <a:gd name="connsiteX265" fmla="*/ 487366 w 11269336"/>
              <a:gd name="connsiteY265" fmla="*/ 2309053 h 2323145"/>
              <a:gd name="connsiteX266" fmla="*/ 416820 w 11269336"/>
              <a:gd name="connsiteY266" fmla="*/ 2305443 h 2323145"/>
              <a:gd name="connsiteX267" fmla="*/ 376805 w 11269336"/>
              <a:gd name="connsiteY267" fmla="*/ 2307647 h 2323145"/>
              <a:gd name="connsiteX268" fmla="*/ 266777 w 11269336"/>
              <a:gd name="connsiteY268" fmla="*/ 2309012 h 2323145"/>
              <a:gd name="connsiteX269" fmla="*/ 156013 w 11269336"/>
              <a:gd name="connsiteY269" fmla="*/ 2306832 h 2323145"/>
              <a:gd name="connsiteX270" fmla="*/ 87258 w 11269336"/>
              <a:gd name="connsiteY270" fmla="*/ 2285511 h 2323145"/>
              <a:gd name="connsiteX271" fmla="*/ 23798 w 11269336"/>
              <a:gd name="connsiteY271" fmla="*/ 2281822 h 2323145"/>
              <a:gd name="connsiteX272" fmla="*/ 0 w 11269336"/>
              <a:gd name="connsiteY272" fmla="*/ 2285369 h 2323145"/>
              <a:gd name="connsiteX273" fmla="*/ 0 w 11269336"/>
              <a:gd name="connsiteY27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092476 w 11269336"/>
              <a:gd name="connsiteY139" fmla="*/ 2100737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988232 w 11269336"/>
              <a:gd name="connsiteY252" fmla="*/ 2235635 h 2323145"/>
              <a:gd name="connsiteX253" fmla="*/ 981959 w 11269336"/>
              <a:gd name="connsiteY253" fmla="*/ 2231607 h 2323145"/>
              <a:gd name="connsiteX254" fmla="*/ 938600 w 11269336"/>
              <a:gd name="connsiteY254" fmla="*/ 2238113 h 2323145"/>
              <a:gd name="connsiteX255" fmla="*/ 791788 w 11269336"/>
              <a:gd name="connsiteY255" fmla="*/ 2293224 h 2323145"/>
              <a:gd name="connsiteX256" fmla="*/ 706914 w 11269336"/>
              <a:gd name="connsiteY256" fmla="*/ 2305046 h 2323145"/>
              <a:gd name="connsiteX257" fmla="*/ 675971 w 11269336"/>
              <a:gd name="connsiteY257" fmla="*/ 2304030 h 2323145"/>
              <a:gd name="connsiteX258" fmla="*/ 624180 w 11269336"/>
              <a:gd name="connsiteY258" fmla="*/ 2302650 h 2323145"/>
              <a:gd name="connsiteX259" fmla="*/ 583453 w 11269336"/>
              <a:gd name="connsiteY259" fmla="*/ 2288788 h 2323145"/>
              <a:gd name="connsiteX260" fmla="*/ 540946 w 11269336"/>
              <a:gd name="connsiteY260" fmla="*/ 2292721 h 2323145"/>
              <a:gd name="connsiteX261" fmla="*/ 533680 w 11269336"/>
              <a:gd name="connsiteY261" fmla="*/ 2310233 h 2323145"/>
              <a:gd name="connsiteX262" fmla="*/ 487366 w 11269336"/>
              <a:gd name="connsiteY262" fmla="*/ 2309053 h 2323145"/>
              <a:gd name="connsiteX263" fmla="*/ 416820 w 11269336"/>
              <a:gd name="connsiteY263" fmla="*/ 2305443 h 2323145"/>
              <a:gd name="connsiteX264" fmla="*/ 376805 w 11269336"/>
              <a:gd name="connsiteY264" fmla="*/ 2307647 h 2323145"/>
              <a:gd name="connsiteX265" fmla="*/ 266777 w 11269336"/>
              <a:gd name="connsiteY265" fmla="*/ 2309012 h 2323145"/>
              <a:gd name="connsiteX266" fmla="*/ 156013 w 11269336"/>
              <a:gd name="connsiteY266" fmla="*/ 2306832 h 2323145"/>
              <a:gd name="connsiteX267" fmla="*/ 87258 w 11269336"/>
              <a:gd name="connsiteY267" fmla="*/ 2285511 h 2323145"/>
              <a:gd name="connsiteX268" fmla="*/ 23798 w 11269336"/>
              <a:gd name="connsiteY268" fmla="*/ 2281822 h 2323145"/>
              <a:gd name="connsiteX269" fmla="*/ 0 w 11269336"/>
              <a:gd name="connsiteY269" fmla="*/ 2285369 h 2323145"/>
              <a:gd name="connsiteX270" fmla="*/ 0 w 11269336"/>
              <a:gd name="connsiteY27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266687 w 11269336"/>
              <a:gd name="connsiteY247" fmla="*/ 2212688 h 2323145"/>
              <a:gd name="connsiteX248" fmla="*/ 1239614 w 11269336"/>
              <a:gd name="connsiteY248" fmla="*/ 2209727 h 2323145"/>
              <a:gd name="connsiteX249" fmla="*/ 1202436 w 11269336"/>
              <a:gd name="connsiteY249" fmla="*/ 2209817 h 2323145"/>
              <a:gd name="connsiteX250" fmla="*/ 1136097 w 11269336"/>
              <a:gd name="connsiteY250" fmla="*/ 2205112 h 2323145"/>
              <a:gd name="connsiteX251" fmla="*/ 988232 w 11269336"/>
              <a:gd name="connsiteY251" fmla="*/ 2235635 h 2323145"/>
              <a:gd name="connsiteX252" fmla="*/ 981959 w 11269336"/>
              <a:gd name="connsiteY252" fmla="*/ 2231607 h 2323145"/>
              <a:gd name="connsiteX253" fmla="*/ 938600 w 11269336"/>
              <a:gd name="connsiteY253" fmla="*/ 2238113 h 2323145"/>
              <a:gd name="connsiteX254" fmla="*/ 791788 w 11269336"/>
              <a:gd name="connsiteY254" fmla="*/ 2293224 h 2323145"/>
              <a:gd name="connsiteX255" fmla="*/ 706914 w 11269336"/>
              <a:gd name="connsiteY255" fmla="*/ 2305046 h 2323145"/>
              <a:gd name="connsiteX256" fmla="*/ 675971 w 11269336"/>
              <a:gd name="connsiteY256" fmla="*/ 2304030 h 2323145"/>
              <a:gd name="connsiteX257" fmla="*/ 624180 w 11269336"/>
              <a:gd name="connsiteY257" fmla="*/ 2302650 h 2323145"/>
              <a:gd name="connsiteX258" fmla="*/ 583453 w 11269336"/>
              <a:gd name="connsiteY258" fmla="*/ 2288788 h 2323145"/>
              <a:gd name="connsiteX259" fmla="*/ 540946 w 11269336"/>
              <a:gd name="connsiteY259" fmla="*/ 2292721 h 2323145"/>
              <a:gd name="connsiteX260" fmla="*/ 533680 w 11269336"/>
              <a:gd name="connsiteY260" fmla="*/ 2310233 h 2323145"/>
              <a:gd name="connsiteX261" fmla="*/ 487366 w 11269336"/>
              <a:gd name="connsiteY261" fmla="*/ 2309053 h 2323145"/>
              <a:gd name="connsiteX262" fmla="*/ 416820 w 11269336"/>
              <a:gd name="connsiteY262" fmla="*/ 2305443 h 2323145"/>
              <a:gd name="connsiteX263" fmla="*/ 376805 w 11269336"/>
              <a:gd name="connsiteY263" fmla="*/ 2307647 h 2323145"/>
              <a:gd name="connsiteX264" fmla="*/ 266777 w 11269336"/>
              <a:gd name="connsiteY264" fmla="*/ 2309012 h 2323145"/>
              <a:gd name="connsiteX265" fmla="*/ 156013 w 11269336"/>
              <a:gd name="connsiteY265" fmla="*/ 2306832 h 2323145"/>
              <a:gd name="connsiteX266" fmla="*/ 87258 w 11269336"/>
              <a:gd name="connsiteY266" fmla="*/ 2285511 h 2323145"/>
              <a:gd name="connsiteX267" fmla="*/ 23798 w 11269336"/>
              <a:gd name="connsiteY267" fmla="*/ 2281822 h 2323145"/>
              <a:gd name="connsiteX268" fmla="*/ 0 w 11269336"/>
              <a:gd name="connsiteY268" fmla="*/ 2285369 h 2323145"/>
              <a:gd name="connsiteX269" fmla="*/ 0 w 11269336"/>
              <a:gd name="connsiteY26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197391 w 11269336"/>
              <a:gd name="connsiteY54" fmla="*/ 1107746 h 2323145"/>
              <a:gd name="connsiteX55" fmla="*/ 8081474 w 11269336"/>
              <a:gd name="connsiteY55" fmla="*/ 1130125 h 2323145"/>
              <a:gd name="connsiteX56" fmla="*/ 8053585 w 11269336"/>
              <a:gd name="connsiteY56" fmla="*/ 1129169 h 2323145"/>
              <a:gd name="connsiteX57" fmla="*/ 8038422 w 11269336"/>
              <a:gd name="connsiteY57" fmla="*/ 1119092 h 2323145"/>
              <a:gd name="connsiteX58" fmla="*/ 8029450 w 11269336"/>
              <a:gd name="connsiteY58" fmla="*/ 1125592 h 2323145"/>
              <a:gd name="connsiteX59" fmla="*/ 7959552 w 11269336"/>
              <a:gd name="connsiteY59" fmla="*/ 1140188 h 2323145"/>
              <a:gd name="connsiteX60" fmla="*/ 7914188 w 11269336"/>
              <a:gd name="connsiteY60" fmla="*/ 1150862 h 2323145"/>
              <a:gd name="connsiteX61" fmla="*/ 7914918 w 11269336"/>
              <a:gd name="connsiteY61" fmla="*/ 1168758 h 2323145"/>
              <a:gd name="connsiteX62" fmla="*/ 7875510 w 11269336"/>
              <a:gd name="connsiteY62" fmla="*/ 1183153 h 2323145"/>
              <a:gd name="connsiteX63" fmla="*/ 7829932 w 11269336"/>
              <a:gd name="connsiteY63" fmla="*/ 1180782 h 2323145"/>
              <a:gd name="connsiteX64" fmla="*/ 7779182 w 11269336"/>
              <a:gd name="connsiteY64" fmla="*/ 1192665 h 2323145"/>
              <a:gd name="connsiteX65" fmla="*/ 7748774 w 11269336"/>
              <a:gd name="connsiteY65" fmla="*/ 1199586 h 2323145"/>
              <a:gd name="connsiteX66" fmla="*/ 7671846 w 11269336"/>
              <a:gd name="connsiteY66" fmla="*/ 1231966 h 2323145"/>
              <a:gd name="connsiteX67" fmla="*/ 7554146 w 11269336"/>
              <a:gd name="connsiteY67" fmla="*/ 1319748 h 2323145"/>
              <a:gd name="connsiteX68" fmla="*/ 7515052 w 11269336"/>
              <a:gd name="connsiteY68" fmla="*/ 1336718 h 2323145"/>
              <a:gd name="connsiteX69" fmla="*/ 7507193 w 11269336"/>
              <a:gd name="connsiteY69" fmla="*/ 1334617 h 2323145"/>
              <a:gd name="connsiteX70" fmla="*/ 7461694 w 11269336"/>
              <a:gd name="connsiteY70" fmla="*/ 1375866 h 2323145"/>
              <a:gd name="connsiteX71" fmla="*/ 7377571 w 11269336"/>
              <a:gd name="connsiteY71" fmla="*/ 1400128 h 2323145"/>
              <a:gd name="connsiteX72" fmla="*/ 7311261 w 11269336"/>
              <a:gd name="connsiteY72" fmla="*/ 1412652 h 2323145"/>
              <a:gd name="connsiteX73" fmla="*/ 7275307 w 11269336"/>
              <a:gd name="connsiteY73" fmla="*/ 1422171 h 2323145"/>
              <a:gd name="connsiteX74" fmla="*/ 7247783 w 11269336"/>
              <a:gd name="connsiteY74" fmla="*/ 1426330 h 2323145"/>
              <a:gd name="connsiteX75" fmla="*/ 7185047 w 11269336"/>
              <a:gd name="connsiteY75" fmla="*/ 1451812 h 2323145"/>
              <a:gd name="connsiteX76" fmla="*/ 7084117 w 11269336"/>
              <a:gd name="connsiteY76" fmla="*/ 1500281 h 2323145"/>
              <a:gd name="connsiteX77" fmla="*/ 7062011 w 11269336"/>
              <a:gd name="connsiteY77" fmla="*/ 1509183 h 2323145"/>
              <a:gd name="connsiteX78" fmla="*/ 7040555 w 11269336"/>
              <a:gd name="connsiteY78" fmla="*/ 1511207 h 2323145"/>
              <a:gd name="connsiteX79" fmla="*/ 7033438 w 11269336"/>
              <a:gd name="connsiteY79" fmla="*/ 1506772 h 2323145"/>
              <a:gd name="connsiteX80" fmla="*/ 7020886 w 11269336"/>
              <a:gd name="connsiteY80" fmla="*/ 1510764 h 2323145"/>
              <a:gd name="connsiteX81" fmla="*/ 7017033 w 11269336"/>
              <a:gd name="connsiteY81" fmla="*/ 1510650 h 2323145"/>
              <a:gd name="connsiteX82" fmla="*/ 6995460 w 11269336"/>
              <a:gd name="connsiteY82" fmla="*/ 1511173 h 2323145"/>
              <a:gd name="connsiteX83" fmla="*/ 6962144 w 11269336"/>
              <a:gd name="connsiteY83" fmla="*/ 1541508 h 2323145"/>
              <a:gd name="connsiteX84" fmla="*/ 6910674 w 11269336"/>
              <a:gd name="connsiteY84" fmla="*/ 1554793 h 2323145"/>
              <a:gd name="connsiteX85" fmla="*/ 6732152 w 11269336"/>
              <a:gd name="connsiteY85" fmla="*/ 1642538 h 2323145"/>
              <a:gd name="connsiteX86" fmla="*/ 6694106 w 11269336"/>
              <a:gd name="connsiteY86" fmla="*/ 1632377 h 2323145"/>
              <a:gd name="connsiteX87" fmla="*/ 6617223 w 11269336"/>
              <a:gd name="connsiteY87" fmla="*/ 1659889 h 2323145"/>
              <a:gd name="connsiteX88" fmla="*/ 6521138 w 11269336"/>
              <a:gd name="connsiteY88" fmla="*/ 1744340 h 2323145"/>
              <a:gd name="connsiteX89" fmla="*/ 6380677 w 11269336"/>
              <a:gd name="connsiteY89" fmla="*/ 1796883 h 2323145"/>
              <a:gd name="connsiteX90" fmla="*/ 6374897 w 11269336"/>
              <a:gd name="connsiteY90" fmla="*/ 1809910 h 2323145"/>
              <a:gd name="connsiteX91" fmla="*/ 6364545 w 11269336"/>
              <a:gd name="connsiteY91" fmla="*/ 1820090 h 2323145"/>
              <a:gd name="connsiteX92" fmla="*/ 6362126 w 11269336"/>
              <a:gd name="connsiteY92" fmla="*/ 1819991 h 2323145"/>
              <a:gd name="connsiteX93" fmla="*/ 6346673 w 11269336"/>
              <a:gd name="connsiteY93" fmla="*/ 1827824 h 2323145"/>
              <a:gd name="connsiteX94" fmla="*/ 6345588 w 11269336"/>
              <a:gd name="connsiteY94" fmla="*/ 1832232 h 2323145"/>
              <a:gd name="connsiteX95" fmla="*/ 6335708 w 11269336"/>
              <a:gd name="connsiteY95" fmla="*/ 1838451 h 2323145"/>
              <a:gd name="connsiteX96" fmla="*/ 6318182 w 11269336"/>
              <a:gd name="connsiteY96" fmla="*/ 1852975 h 2323145"/>
              <a:gd name="connsiteX97" fmla="*/ 6313084 w 11269336"/>
              <a:gd name="connsiteY97" fmla="*/ 1853561 h 2323145"/>
              <a:gd name="connsiteX98" fmla="*/ 6283816 w 11269336"/>
              <a:gd name="connsiteY98" fmla="*/ 1872148 h 2323145"/>
              <a:gd name="connsiteX99" fmla="*/ 6282550 w 11269336"/>
              <a:gd name="connsiteY99" fmla="*/ 1871392 h 2323145"/>
              <a:gd name="connsiteX100" fmla="*/ 6270527 w 11269336"/>
              <a:gd name="connsiteY100" fmla="*/ 1872208 h 2323145"/>
              <a:gd name="connsiteX101" fmla="*/ 6249518 w 11269336"/>
              <a:gd name="connsiteY101" fmla="*/ 1876079 h 2323145"/>
              <a:gd name="connsiteX102" fmla="*/ 6190386 w 11269336"/>
              <a:gd name="connsiteY102" fmla="*/ 1872478 h 2323145"/>
              <a:gd name="connsiteX103" fmla="*/ 6159777 w 11269336"/>
              <a:gd name="connsiteY103" fmla="*/ 1891745 h 2323145"/>
              <a:gd name="connsiteX104" fmla="*/ 6153131 w 11269336"/>
              <a:gd name="connsiteY104" fmla="*/ 1895079 h 2323145"/>
              <a:gd name="connsiteX105" fmla="*/ 6152798 w 11269336"/>
              <a:gd name="connsiteY105" fmla="*/ 1894920 h 2323145"/>
              <a:gd name="connsiteX106" fmla="*/ 6145388 w 11269336"/>
              <a:gd name="connsiteY106" fmla="*/ 1897990 h 2323145"/>
              <a:gd name="connsiteX107" fmla="*/ 6141014 w 11269336"/>
              <a:gd name="connsiteY107" fmla="*/ 1901155 h 2323145"/>
              <a:gd name="connsiteX108" fmla="*/ 6128122 w 11269336"/>
              <a:gd name="connsiteY108" fmla="*/ 1907623 h 2323145"/>
              <a:gd name="connsiteX109" fmla="*/ 6122351 w 11269336"/>
              <a:gd name="connsiteY109" fmla="*/ 1908359 h 2323145"/>
              <a:gd name="connsiteX110" fmla="*/ 6064750 w 11269336"/>
              <a:gd name="connsiteY110" fmla="*/ 1896394 h 2323145"/>
              <a:gd name="connsiteX111" fmla="*/ 5964230 w 11269336"/>
              <a:gd name="connsiteY111" fmla="*/ 1910038 h 2323145"/>
              <a:gd name="connsiteX112" fmla="*/ 5865399 w 11269336"/>
              <a:gd name="connsiteY112" fmla="*/ 1926966 h 2323145"/>
              <a:gd name="connsiteX113" fmla="*/ 5829951 w 11269336"/>
              <a:gd name="connsiteY113" fmla="*/ 1934755 h 2323145"/>
              <a:gd name="connsiteX114" fmla="*/ 5765285 w 11269336"/>
              <a:gd name="connsiteY114" fmla="*/ 1941322 h 2323145"/>
              <a:gd name="connsiteX115" fmla="*/ 5734750 w 11269336"/>
              <a:gd name="connsiteY115" fmla="*/ 1939793 h 2323145"/>
              <a:gd name="connsiteX116" fmla="*/ 5733569 w 11269336"/>
              <a:gd name="connsiteY116" fmla="*/ 1940505 h 2323145"/>
              <a:gd name="connsiteX117" fmla="*/ 5730329 w 11269336"/>
              <a:gd name="connsiteY117" fmla="*/ 1937845 h 2323145"/>
              <a:gd name="connsiteX118" fmla="*/ 5724661 w 11269336"/>
              <a:gd name="connsiteY118" fmla="*/ 1937455 h 2323145"/>
              <a:gd name="connsiteX119" fmla="*/ 5710186 w 11269336"/>
              <a:gd name="connsiteY119" fmla="*/ 1941370 h 2323145"/>
              <a:gd name="connsiteX120" fmla="*/ 5704910 w 11269336"/>
              <a:gd name="connsiteY120" fmla="*/ 1943663 h 2323145"/>
              <a:gd name="connsiteX121" fmla="*/ 5696836 w 11269336"/>
              <a:gd name="connsiteY121" fmla="*/ 1945271 h 2323145"/>
              <a:gd name="connsiteX122" fmla="*/ 5696583 w 11269336"/>
              <a:gd name="connsiteY122" fmla="*/ 1945050 h 2323145"/>
              <a:gd name="connsiteX123" fmla="*/ 5689123 w 11269336"/>
              <a:gd name="connsiteY123" fmla="*/ 1947067 h 2323145"/>
              <a:gd name="connsiteX124" fmla="*/ 5653291 w 11269336"/>
              <a:gd name="connsiteY124" fmla="*/ 1960245 h 2323145"/>
              <a:gd name="connsiteX125" fmla="*/ 5599385 w 11269336"/>
              <a:gd name="connsiteY125" fmla="*/ 1945198 h 2323145"/>
              <a:gd name="connsiteX126" fmla="*/ 5578300 w 11269336"/>
              <a:gd name="connsiteY126" fmla="*/ 1944963 h 2323145"/>
              <a:gd name="connsiteX127" fmla="*/ 5566758 w 11269336"/>
              <a:gd name="connsiteY127" fmla="*/ 1943441 h 2323145"/>
              <a:gd name="connsiteX128" fmla="*/ 5565857 w 11269336"/>
              <a:gd name="connsiteY128" fmla="*/ 1942445 h 2323145"/>
              <a:gd name="connsiteX129" fmla="*/ 5531534 w 11269336"/>
              <a:gd name="connsiteY129" fmla="*/ 1955208 h 2323145"/>
              <a:gd name="connsiteX130" fmla="*/ 5526552 w 11269336"/>
              <a:gd name="connsiteY130" fmla="*/ 1954799 h 2323145"/>
              <a:gd name="connsiteX131" fmla="*/ 5504723 w 11269336"/>
              <a:gd name="connsiteY131" fmla="*/ 1965811 h 2323145"/>
              <a:gd name="connsiteX132" fmla="*/ 5493156 w 11269336"/>
              <a:gd name="connsiteY132" fmla="*/ 1970063 h 2323145"/>
              <a:gd name="connsiteX133" fmla="*/ 5490486 w 11269336"/>
              <a:gd name="connsiteY133" fmla="*/ 1974227 h 2323145"/>
              <a:gd name="connsiteX134" fmla="*/ 5473107 w 11269336"/>
              <a:gd name="connsiteY134" fmla="*/ 1979001 h 2323145"/>
              <a:gd name="connsiteX135" fmla="*/ 5470885 w 11269336"/>
              <a:gd name="connsiteY135" fmla="*/ 1978432 h 2323145"/>
              <a:gd name="connsiteX136" fmla="*/ 5457393 w 11269336"/>
              <a:gd name="connsiteY136" fmla="*/ 1986525 h 2323145"/>
              <a:gd name="connsiteX137" fmla="*/ 5447102 w 11269336"/>
              <a:gd name="connsiteY137" fmla="*/ 1998329 h 2323145"/>
              <a:gd name="connsiteX138" fmla="*/ 5159151 w 11269336"/>
              <a:gd name="connsiteY138" fmla="*/ 2029640 h 2323145"/>
              <a:gd name="connsiteX139" fmla="*/ 5041688 w 11269336"/>
              <a:gd name="connsiteY139" fmla="*/ 2022334 h 2323145"/>
              <a:gd name="connsiteX140" fmla="*/ 4860988 w 11269336"/>
              <a:gd name="connsiteY140" fmla="*/ 2135698 h 2323145"/>
              <a:gd name="connsiteX141" fmla="*/ 4807902 w 11269336"/>
              <a:gd name="connsiteY141" fmla="*/ 2138894 h 2323145"/>
              <a:gd name="connsiteX142" fmla="*/ 4765388 w 11269336"/>
              <a:gd name="connsiteY142" fmla="*/ 2162525 h 2323145"/>
              <a:gd name="connsiteX143" fmla="*/ 4745033 w 11269336"/>
              <a:gd name="connsiteY143" fmla="*/ 2158859 h 2323145"/>
              <a:gd name="connsiteX144" fmla="*/ 4741475 w 11269336"/>
              <a:gd name="connsiteY144" fmla="*/ 2157998 h 2323145"/>
              <a:gd name="connsiteX145" fmla="*/ 4728247 w 11269336"/>
              <a:gd name="connsiteY145" fmla="*/ 2159526 h 2323145"/>
              <a:gd name="connsiteX146" fmla="*/ 4723263 w 11269336"/>
              <a:gd name="connsiteY146" fmla="*/ 2153742 h 2323145"/>
              <a:gd name="connsiteX147" fmla="*/ 4702453 w 11269336"/>
              <a:gd name="connsiteY147" fmla="*/ 2151586 h 2323145"/>
              <a:gd name="connsiteX148" fmla="*/ 4678455 w 11269336"/>
              <a:gd name="connsiteY148" fmla="*/ 2156131 h 2323145"/>
              <a:gd name="connsiteX149" fmla="*/ 4593061 w 11269336"/>
              <a:gd name="connsiteY149" fmla="*/ 2171597 h 2323145"/>
              <a:gd name="connsiteX150" fmla="*/ 4579902 w 11269336"/>
              <a:gd name="connsiteY150" fmla="*/ 2177927 h 2323145"/>
              <a:gd name="connsiteX151" fmla="*/ 4533444 w 11269336"/>
              <a:gd name="connsiteY151" fmla="*/ 2181200 h 2323145"/>
              <a:gd name="connsiteX152" fmla="*/ 4492832 w 11269336"/>
              <a:gd name="connsiteY152" fmla="*/ 2188033 h 2323145"/>
              <a:gd name="connsiteX153" fmla="*/ 4467257 w 11269336"/>
              <a:gd name="connsiteY153" fmla="*/ 2196121 h 2323145"/>
              <a:gd name="connsiteX154" fmla="*/ 4459937 w 11269336"/>
              <a:gd name="connsiteY154" fmla="*/ 2195182 h 2323145"/>
              <a:gd name="connsiteX155" fmla="*/ 4433312 w 11269336"/>
              <a:gd name="connsiteY155" fmla="*/ 2199004 h 2323145"/>
              <a:gd name="connsiteX156" fmla="*/ 4420601 w 11269336"/>
              <a:gd name="connsiteY156" fmla="*/ 2205158 h 2323145"/>
              <a:gd name="connsiteX157" fmla="*/ 4405765 w 11269336"/>
              <a:gd name="connsiteY157" fmla="*/ 2199902 h 2323145"/>
              <a:gd name="connsiteX158" fmla="*/ 4401354 w 11269336"/>
              <a:gd name="connsiteY158" fmla="*/ 2194745 h 2323145"/>
              <a:gd name="connsiteX159" fmla="*/ 4383151 w 11269336"/>
              <a:gd name="connsiteY159" fmla="*/ 2201140 h 2323145"/>
              <a:gd name="connsiteX160" fmla="*/ 4366646 w 11269336"/>
              <a:gd name="connsiteY160" fmla="*/ 2198564 h 2323145"/>
              <a:gd name="connsiteX161" fmla="*/ 4354009 w 11269336"/>
              <a:gd name="connsiteY161" fmla="*/ 2204984 h 2323145"/>
              <a:gd name="connsiteX162" fmla="*/ 4348284 w 11269336"/>
              <a:gd name="connsiteY162" fmla="*/ 2205270 h 2323145"/>
              <a:gd name="connsiteX163" fmla="*/ 4333906 w 11269336"/>
              <a:gd name="connsiteY163" fmla="*/ 2205251 h 2323145"/>
              <a:gd name="connsiteX164" fmla="*/ 4308819 w 11269336"/>
              <a:gd name="connsiteY164" fmla="*/ 2203822 h 2323145"/>
              <a:gd name="connsiteX165" fmla="*/ 4301210 w 11269336"/>
              <a:gd name="connsiteY165" fmla="*/ 2204456 h 2323145"/>
              <a:gd name="connsiteX166" fmla="*/ 4283095 w 11269336"/>
              <a:gd name="connsiteY166" fmla="*/ 2198177 h 2323145"/>
              <a:gd name="connsiteX167" fmla="*/ 4250119 w 11269336"/>
              <a:gd name="connsiteY167" fmla="*/ 2196342 h 2323145"/>
              <a:gd name="connsiteX168" fmla="*/ 4189203 w 11269336"/>
              <a:gd name="connsiteY168" fmla="*/ 2178994 h 2323145"/>
              <a:gd name="connsiteX169" fmla="*/ 4154035 w 11269336"/>
              <a:gd name="connsiteY169" fmla="*/ 2171950 h 2323145"/>
              <a:gd name="connsiteX170" fmla="*/ 4129569 w 11269336"/>
              <a:gd name="connsiteY170" fmla="*/ 2163850 h 2323145"/>
              <a:gd name="connsiteX171" fmla="*/ 4061250 w 11269336"/>
              <a:gd name="connsiteY171" fmla="*/ 2159236 h 2323145"/>
              <a:gd name="connsiteX172" fmla="*/ 3945480 w 11269336"/>
              <a:gd name="connsiteY172" fmla="*/ 2158279 h 2323145"/>
              <a:gd name="connsiteX173" fmla="*/ 3921468 w 11269336"/>
              <a:gd name="connsiteY173" fmla="*/ 2156588 h 2323145"/>
              <a:gd name="connsiteX174" fmla="*/ 3903348 w 11269336"/>
              <a:gd name="connsiteY174" fmla="*/ 2149220 h 2323145"/>
              <a:gd name="connsiteX175" fmla="*/ 3901342 w 11269336"/>
              <a:gd name="connsiteY175" fmla="*/ 2142355 h 2323145"/>
              <a:gd name="connsiteX176" fmla="*/ 3888539 w 11269336"/>
              <a:gd name="connsiteY176" fmla="*/ 2140476 h 2323145"/>
              <a:gd name="connsiteX177" fmla="*/ 3885662 w 11269336"/>
              <a:gd name="connsiteY177" fmla="*/ 2138740 h 2323145"/>
              <a:gd name="connsiteX178" fmla="*/ 3868627 w 11269336"/>
              <a:gd name="connsiteY178" fmla="*/ 2130023 h 2323145"/>
              <a:gd name="connsiteX179" fmla="*/ 3819177 w 11269336"/>
              <a:gd name="connsiteY179" fmla="*/ 2142111 h 2323145"/>
              <a:gd name="connsiteX180" fmla="*/ 3769100 w 11269336"/>
              <a:gd name="connsiteY180" fmla="*/ 2131731 h 2323145"/>
              <a:gd name="connsiteX181" fmla="*/ 3562752 w 11269336"/>
              <a:gd name="connsiteY181" fmla="*/ 2131785 h 2323145"/>
              <a:gd name="connsiteX182" fmla="*/ 3541402 w 11269336"/>
              <a:gd name="connsiteY182" fmla="*/ 2106821 h 2323145"/>
              <a:gd name="connsiteX183" fmla="*/ 3365341 w 11269336"/>
              <a:gd name="connsiteY183" fmla="*/ 2077638 h 2323145"/>
              <a:gd name="connsiteX184" fmla="*/ 3170922 w 11269336"/>
              <a:gd name="connsiteY184" fmla="*/ 2115957 h 2323145"/>
              <a:gd name="connsiteX185" fmla="*/ 3156256 w 11269336"/>
              <a:gd name="connsiteY185" fmla="*/ 2124773 h 2323145"/>
              <a:gd name="connsiteX186" fmla="*/ 3140298 w 11269336"/>
              <a:gd name="connsiteY186" fmla="*/ 2129182 h 2323145"/>
              <a:gd name="connsiteX187" fmla="*/ 3138514 w 11269336"/>
              <a:gd name="connsiteY187" fmla="*/ 2128069 h 2323145"/>
              <a:gd name="connsiteX188" fmla="*/ 3120467 w 11269336"/>
              <a:gd name="connsiteY188" fmla="*/ 2128281 h 2323145"/>
              <a:gd name="connsiteX189" fmla="*/ 3116175 w 11269336"/>
              <a:gd name="connsiteY189" fmla="*/ 2131633 h 2323145"/>
              <a:gd name="connsiteX190" fmla="*/ 3103685 w 11269336"/>
              <a:gd name="connsiteY190" fmla="*/ 2132814 h 2323145"/>
              <a:gd name="connsiteX191" fmla="*/ 3078794 w 11269336"/>
              <a:gd name="connsiteY191" fmla="*/ 2137935 h 2323145"/>
              <a:gd name="connsiteX192" fmla="*/ 3074407 w 11269336"/>
              <a:gd name="connsiteY192" fmla="*/ 2136274 h 2323145"/>
              <a:gd name="connsiteX193" fmla="*/ 3037285 w 11269336"/>
              <a:gd name="connsiteY193" fmla="*/ 2139919 h 2323145"/>
              <a:gd name="connsiteX194" fmla="*/ 3036901 w 11269336"/>
              <a:gd name="connsiteY194" fmla="*/ 2138726 h 2323145"/>
              <a:gd name="connsiteX195" fmla="*/ 3026996 w 11269336"/>
              <a:gd name="connsiteY195" fmla="*/ 2134322 h 2323145"/>
              <a:gd name="connsiteX196" fmla="*/ 3007772 w 11269336"/>
              <a:gd name="connsiteY196" fmla="*/ 2128742 h 2323145"/>
              <a:gd name="connsiteX197" fmla="*/ 2965030 w 11269336"/>
              <a:gd name="connsiteY197" fmla="*/ 2100494 h 2323145"/>
              <a:gd name="connsiteX198" fmla="*/ 2926342 w 11269336"/>
              <a:gd name="connsiteY198" fmla="*/ 2104155 h 2323145"/>
              <a:gd name="connsiteX199" fmla="*/ 2918608 w 11269336"/>
              <a:gd name="connsiteY199" fmla="*/ 2104215 h 2323145"/>
              <a:gd name="connsiteX200" fmla="*/ 2918475 w 11269336"/>
              <a:gd name="connsiteY200" fmla="*/ 2103937 h 2323145"/>
              <a:gd name="connsiteX201" fmla="*/ 2910360 w 11269336"/>
              <a:gd name="connsiteY201" fmla="*/ 2103444 h 2323145"/>
              <a:gd name="connsiteX202" fmla="*/ 2904507 w 11269336"/>
              <a:gd name="connsiteY202" fmla="*/ 2104326 h 2323145"/>
              <a:gd name="connsiteX203" fmla="*/ 2889503 w 11269336"/>
              <a:gd name="connsiteY203" fmla="*/ 2104443 h 2323145"/>
              <a:gd name="connsiteX204" fmla="*/ 2884480 w 11269336"/>
              <a:gd name="connsiteY204" fmla="*/ 2102626 h 2323145"/>
              <a:gd name="connsiteX205" fmla="*/ 2882689 w 11269336"/>
              <a:gd name="connsiteY205" fmla="*/ 2099228 h 2323145"/>
              <a:gd name="connsiteX206" fmla="*/ 2881291 w 11269336"/>
              <a:gd name="connsiteY206" fmla="*/ 2099618 h 2323145"/>
              <a:gd name="connsiteX207" fmla="*/ 2853979 w 11269336"/>
              <a:gd name="connsiteY207" fmla="*/ 2090388 h 2323145"/>
              <a:gd name="connsiteX208" fmla="*/ 2791790 w 11269336"/>
              <a:gd name="connsiteY208" fmla="*/ 2080332 h 2323145"/>
              <a:gd name="connsiteX209" fmla="*/ 2755844 w 11269336"/>
              <a:gd name="connsiteY209" fmla="*/ 2078874 h 2323145"/>
              <a:gd name="connsiteX210" fmla="*/ 2657742 w 11269336"/>
              <a:gd name="connsiteY210" fmla="*/ 2070179 h 2323145"/>
              <a:gd name="connsiteX211" fmla="*/ 2559549 w 11269336"/>
              <a:gd name="connsiteY211" fmla="*/ 2057873 h 2323145"/>
              <a:gd name="connsiteX212" fmla="*/ 2512054 w 11269336"/>
              <a:gd name="connsiteY212" fmla="*/ 2031671 h 2323145"/>
              <a:gd name="connsiteX213" fmla="*/ 2506437 w 11269336"/>
              <a:gd name="connsiteY213" fmla="*/ 2030918 h 2323145"/>
              <a:gd name="connsiteX214" fmla="*/ 2491752 w 11269336"/>
              <a:gd name="connsiteY214" fmla="*/ 2033906 h 2323145"/>
              <a:gd name="connsiteX215" fmla="*/ 2486338 w 11269336"/>
              <a:gd name="connsiteY215" fmla="*/ 2035862 h 2323145"/>
              <a:gd name="connsiteX216" fmla="*/ 2478186 w 11269336"/>
              <a:gd name="connsiteY216" fmla="*/ 2036953 h 2323145"/>
              <a:gd name="connsiteX217" fmla="*/ 2477950 w 11269336"/>
              <a:gd name="connsiteY217" fmla="*/ 2036715 h 2323145"/>
              <a:gd name="connsiteX218" fmla="*/ 2470381 w 11269336"/>
              <a:gd name="connsiteY218" fmla="*/ 2038256 h 2323145"/>
              <a:gd name="connsiteX219" fmla="*/ 2433781 w 11269336"/>
              <a:gd name="connsiteY219" fmla="*/ 2049140 h 2323145"/>
              <a:gd name="connsiteX220" fmla="*/ 2381172 w 11269336"/>
              <a:gd name="connsiteY220" fmla="*/ 2030645 h 2323145"/>
              <a:gd name="connsiteX221" fmla="*/ 2360198 w 11269336"/>
              <a:gd name="connsiteY221" fmla="*/ 2029059 h 2323145"/>
              <a:gd name="connsiteX222" fmla="*/ 2348815 w 11269336"/>
              <a:gd name="connsiteY222" fmla="*/ 2026798 h 2323145"/>
              <a:gd name="connsiteX223" fmla="*/ 2347988 w 11269336"/>
              <a:gd name="connsiteY223" fmla="*/ 2025745 h 2323145"/>
              <a:gd name="connsiteX224" fmla="*/ 2312920 w 11269336"/>
              <a:gd name="connsiteY224" fmla="*/ 2036311 h 2323145"/>
              <a:gd name="connsiteX225" fmla="*/ 2307986 w 11269336"/>
              <a:gd name="connsiteY225" fmla="*/ 2035583 h 2323145"/>
              <a:gd name="connsiteX226" fmla="*/ 2285481 w 11269336"/>
              <a:gd name="connsiteY226" fmla="*/ 2045197 h 2323145"/>
              <a:gd name="connsiteX227" fmla="*/ 2273666 w 11269336"/>
              <a:gd name="connsiteY227" fmla="*/ 2048710 h 2323145"/>
              <a:gd name="connsiteX228" fmla="*/ 2270719 w 11269336"/>
              <a:gd name="connsiteY228" fmla="*/ 2052702 h 2323145"/>
              <a:gd name="connsiteX229" fmla="*/ 2253080 w 11269336"/>
              <a:gd name="connsiteY229" fmla="*/ 2056363 h 2323145"/>
              <a:gd name="connsiteX230" fmla="*/ 2250906 w 11269336"/>
              <a:gd name="connsiteY230" fmla="*/ 2055654 h 2323145"/>
              <a:gd name="connsiteX231" fmla="*/ 2236905 w 11269336"/>
              <a:gd name="connsiteY231" fmla="*/ 2062882 h 2323145"/>
              <a:gd name="connsiteX232" fmla="*/ 2225830 w 11269336"/>
              <a:gd name="connsiteY232" fmla="*/ 2074027 h 2323145"/>
              <a:gd name="connsiteX233" fmla="*/ 2073776 w 11269336"/>
              <a:gd name="connsiteY233" fmla="*/ 2089244 h 2323145"/>
              <a:gd name="connsiteX234" fmla="*/ 1948256 w 11269336"/>
              <a:gd name="connsiteY234" fmla="*/ 2146616 h 2323145"/>
              <a:gd name="connsiteX235" fmla="*/ 1865582 w 11269336"/>
              <a:gd name="connsiteY235" fmla="*/ 2153738 h 2323145"/>
              <a:gd name="connsiteX236" fmla="*/ 1835210 w 11269336"/>
              <a:gd name="connsiteY236" fmla="*/ 2134244 h 2323145"/>
              <a:gd name="connsiteX237" fmla="*/ 1632661 w 11269336"/>
              <a:gd name="connsiteY237" fmla="*/ 2173882 h 2323145"/>
              <a:gd name="connsiteX238" fmla="*/ 1579590 w 11269336"/>
              <a:gd name="connsiteY238" fmla="*/ 2173680 h 2323145"/>
              <a:gd name="connsiteX239" fmla="*/ 1535601 w 11269336"/>
              <a:gd name="connsiteY239" fmla="*/ 2194590 h 2323145"/>
              <a:gd name="connsiteX240" fmla="*/ 1515594 w 11269336"/>
              <a:gd name="connsiteY240" fmla="*/ 2189622 h 2323145"/>
              <a:gd name="connsiteX241" fmla="*/ 1512113 w 11269336"/>
              <a:gd name="connsiteY241" fmla="*/ 2188534 h 2323145"/>
              <a:gd name="connsiteX242" fmla="*/ 1498838 w 11269336"/>
              <a:gd name="connsiteY242" fmla="*/ 2189213 h 2323145"/>
              <a:gd name="connsiteX243" fmla="*/ 1494279 w 11269336"/>
              <a:gd name="connsiteY243" fmla="*/ 2183112 h 2323145"/>
              <a:gd name="connsiteX244" fmla="*/ 1473714 w 11269336"/>
              <a:gd name="connsiteY244" fmla="*/ 2179625 h 2323145"/>
              <a:gd name="connsiteX245" fmla="*/ 1449503 w 11269336"/>
              <a:gd name="connsiteY245" fmla="*/ 2182633 h 2323145"/>
              <a:gd name="connsiteX246" fmla="*/ 1266687 w 11269336"/>
              <a:gd name="connsiteY246" fmla="*/ 2212688 h 2323145"/>
              <a:gd name="connsiteX247" fmla="*/ 1239614 w 11269336"/>
              <a:gd name="connsiteY247" fmla="*/ 2209727 h 2323145"/>
              <a:gd name="connsiteX248" fmla="*/ 1202436 w 11269336"/>
              <a:gd name="connsiteY248" fmla="*/ 2209817 h 2323145"/>
              <a:gd name="connsiteX249" fmla="*/ 1136097 w 11269336"/>
              <a:gd name="connsiteY249" fmla="*/ 2205112 h 2323145"/>
              <a:gd name="connsiteX250" fmla="*/ 988232 w 11269336"/>
              <a:gd name="connsiteY250" fmla="*/ 2235635 h 2323145"/>
              <a:gd name="connsiteX251" fmla="*/ 981959 w 11269336"/>
              <a:gd name="connsiteY251" fmla="*/ 2231607 h 2323145"/>
              <a:gd name="connsiteX252" fmla="*/ 938600 w 11269336"/>
              <a:gd name="connsiteY252" fmla="*/ 2238113 h 2323145"/>
              <a:gd name="connsiteX253" fmla="*/ 791788 w 11269336"/>
              <a:gd name="connsiteY253" fmla="*/ 2293224 h 2323145"/>
              <a:gd name="connsiteX254" fmla="*/ 706914 w 11269336"/>
              <a:gd name="connsiteY254" fmla="*/ 2305046 h 2323145"/>
              <a:gd name="connsiteX255" fmla="*/ 675971 w 11269336"/>
              <a:gd name="connsiteY255" fmla="*/ 2304030 h 2323145"/>
              <a:gd name="connsiteX256" fmla="*/ 624180 w 11269336"/>
              <a:gd name="connsiteY256" fmla="*/ 2302650 h 2323145"/>
              <a:gd name="connsiteX257" fmla="*/ 583453 w 11269336"/>
              <a:gd name="connsiteY257" fmla="*/ 2288788 h 2323145"/>
              <a:gd name="connsiteX258" fmla="*/ 540946 w 11269336"/>
              <a:gd name="connsiteY258" fmla="*/ 2292721 h 2323145"/>
              <a:gd name="connsiteX259" fmla="*/ 533680 w 11269336"/>
              <a:gd name="connsiteY259" fmla="*/ 2310233 h 2323145"/>
              <a:gd name="connsiteX260" fmla="*/ 487366 w 11269336"/>
              <a:gd name="connsiteY260" fmla="*/ 2309053 h 2323145"/>
              <a:gd name="connsiteX261" fmla="*/ 416820 w 11269336"/>
              <a:gd name="connsiteY261" fmla="*/ 2305443 h 2323145"/>
              <a:gd name="connsiteX262" fmla="*/ 376805 w 11269336"/>
              <a:gd name="connsiteY262" fmla="*/ 2307647 h 2323145"/>
              <a:gd name="connsiteX263" fmla="*/ 266777 w 11269336"/>
              <a:gd name="connsiteY263" fmla="*/ 2309012 h 2323145"/>
              <a:gd name="connsiteX264" fmla="*/ 156013 w 11269336"/>
              <a:gd name="connsiteY264" fmla="*/ 2306832 h 2323145"/>
              <a:gd name="connsiteX265" fmla="*/ 87258 w 11269336"/>
              <a:gd name="connsiteY265" fmla="*/ 2285511 h 2323145"/>
              <a:gd name="connsiteX266" fmla="*/ 23798 w 11269336"/>
              <a:gd name="connsiteY266" fmla="*/ 2281822 h 2323145"/>
              <a:gd name="connsiteX267" fmla="*/ 0 w 11269336"/>
              <a:gd name="connsiteY267" fmla="*/ 2285369 h 2323145"/>
              <a:gd name="connsiteX268" fmla="*/ 0 w 11269336"/>
              <a:gd name="connsiteY26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795998 w 11269336"/>
              <a:gd name="connsiteY32" fmla="*/ 863337 h 2323145"/>
              <a:gd name="connsiteX33" fmla="*/ 8776970 w 11269336"/>
              <a:gd name="connsiteY33" fmla="*/ 885177 h 2323145"/>
              <a:gd name="connsiteX34" fmla="*/ 8755719 w 11269336"/>
              <a:gd name="connsiteY34" fmla="*/ 889754 h 2323145"/>
              <a:gd name="connsiteX35" fmla="*/ 8743257 w 11269336"/>
              <a:gd name="connsiteY35" fmla="*/ 904723 h 2323145"/>
              <a:gd name="connsiteX36" fmla="*/ 8721366 w 11269336"/>
              <a:gd name="connsiteY36" fmla="*/ 904711 h 2323145"/>
              <a:gd name="connsiteX37" fmla="*/ 8678353 w 11269336"/>
              <a:gd name="connsiteY37" fmla="*/ 926318 h 2323145"/>
              <a:gd name="connsiteX38" fmla="*/ 8636849 w 11269336"/>
              <a:gd name="connsiteY38" fmla="*/ 937900 h 2323145"/>
              <a:gd name="connsiteX39" fmla="*/ 8620213 w 11269336"/>
              <a:gd name="connsiteY39" fmla="*/ 943068 h 2323145"/>
              <a:gd name="connsiteX40" fmla="*/ 8612581 w 11269336"/>
              <a:gd name="connsiteY40" fmla="*/ 952695 h 2323145"/>
              <a:gd name="connsiteX41" fmla="*/ 8589038 w 11269336"/>
              <a:gd name="connsiteY41" fmla="*/ 963892 h 2323145"/>
              <a:gd name="connsiteX42" fmla="*/ 8579950 w 11269336"/>
              <a:gd name="connsiteY42" fmla="*/ 960899 h 2323145"/>
              <a:gd name="connsiteX43" fmla="*/ 8579319 w 11269336"/>
              <a:gd name="connsiteY43" fmla="*/ 965630 h 2323145"/>
              <a:gd name="connsiteX44" fmla="*/ 8547429 w 11269336"/>
              <a:gd name="connsiteY44" fmla="*/ 984506 h 2323145"/>
              <a:gd name="connsiteX45" fmla="*/ 8478704 w 11269336"/>
              <a:gd name="connsiteY45" fmla="*/ 1025490 h 2323145"/>
              <a:gd name="connsiteX46" fmla="*/ 8461421 w 11269336"/>
              <a:gd name="connsiteY46" fmla="*/ 1035512 h 2323145"/>
              <a:gd name="connsiteX47" fmla="*/ 8445003 w 11269336"/>
              <a:gd name="connsiteY47" fmla="*/ 1036851 h 2323145"/>
              <a:gd name="connsiteX48" fmla="*/ 8357350 w 11269336"/>
              <a:gd name="connsiteY48" fmla="*/ 1060213 h 2323145"/>
              <a:gd name="connsiteX49" fmla="*/ 8335565 w 11269336"/>
              <a:gd name="connsiteY49" fmla="*/ 1061151 h 2323145"/>
              <a:gd name="connsiteX50" fmla="*/ 8325267 w 11269336"/>
              <a:gd name="connsiteY50" fmla="*/ 1055919 h 2323145"/>
              <a:gd name="connsiteX51" fmla="*/ 8293586 w 11269336"/>
              <a:gd name="connsiteY51" fmla="*/ 1076144 h 2323145"/>
              <a:gd name="connsiteX52" fmla="*/ 8242405 w 11269336"/>
              <a:gd name="connsiteY52" fmla="*/ 1095960 h 2323145"/>
              <a:gd name="connsiteX53" fmla="*/ 8197391 w 11269336"/>
              <a:gd name="connsiteY53" fmla="*/ 1107746 h 2323145"/>
              <a:gd name="connsiteX54" fmla="*/ 8081474 w 11269336"/>
              <a:gd name="connsiteY54" fmla="*/ 1130125 h 2323145"/>
              <a:gd name="connsiteX55" fmla="*/ 8053585 w 11269336"/>
              <a:gd name="connsiteY55" fmla="*/ 1129169 h 2323145"/>
              <a:gd name="connsiteX56" fmla="*/ 8038422 w 11269336"/>
              <a:gd name="connsiteY56" fmla="*/ 1119092 h 2323145"/>
              <a:gd name="connsiteX57" fmla="*/ 8029450 w 11269336"/>
              <a:gd name="connsiteY57" fmla="*/ 1125592 h 2323145"/>
              <a:gd name="connsiteX58" fmla="*/ 7959552 w 11269336"/>
              <a:gd name="connsiteY58" fmla="*/ 1140188 h 2323145"/>
              <a:gd name="connsiteX59" fmla="*/ 7914188 w 11269336"/>
              <a:gd name="connsiteY59" fmla="*/ 1150862 h 2323145"/>
              <a:gd name="connsiteX60" fmla="*/ 7914918 w 11269336"/>
              <a:gd name="connsiteY60" fmla="*/ 1168758 h 2323145"/>
              <a:gd name="connsiteX61" fmla="*/ 7875510 w 11269336"/>
              <a:gd name="connsiteY61" fmla="*/ 1183153 h 2323145"/>
              <a:gd name="connsiteX62" fmla="*/ 7829932 w 11269336"/>
              <a:gd name="connsiteY62" fmla="*/ 1180782 h 2323145"/>
              <a:gd name="connsiteX63" fmla="*/ 7779182 w 11269336"/>
              <a:gd name="connsiteY63" fmla="*/ 1192665 h 2323145"/>
              <a:gd name="connsiteX64" fmla="*/ 7748774 w 11269336"/>
              <a:gd name="connsiteY64" fmla="*/ 1199586 h 2323145"/>
              <a:gd name="connsiteX65" fmla="*/ 7671846 w 11269336"/>
              <a:gd name="connsiteY65" fmla="*/ 1231966 h 2323145"/>
              <a:gd name="connsiteX66" fmla="*/ 7554146 w 11269336"/>
              <a:gd name="connsiteY66" fmla="*/ 1319748 h 2323145"/>
              <a:gd name="connsiteX67" fmla="*/ 7515052 w 11269336"/>
              <a:gd name="connsiteY67" fmla="*/ 1336718 h 2323145"/>
              <a:gd name="connsiteX68" fmla="*/ 7507193 w 11269336"/>
              <a:gd name="connsiteY68" fmla="*/ 1334617 h 2323145"/>
              <a:gd name="connsiteX69" fmla="*/ 7461694 w 11269336"/>
              <a:gd name="connsiteY69" fmla="*/ 1375866 h 2323145"/>
              <a:gd name="connsiteX70" fmla="*/ 7377571 w 11269336"/>
              <a:gd name="connsiteY70" fmla="*/ 1400128 h 2323145"/>
              <a:gd name="connsiteX71" fmla="*/ 7311261 w 11269336"/>
              <a:gd name="connsiteY71" fmla="*/ 1412652 h 2323145"/>
              <a:gd name="connsiteX72" fmla="*/ 7275307 w 11269336"/>
              <a:gd name="connsiteY72" fmla="*/ 1422171 h 2323145"/>
              <a:gd name="connsiteX73" fmla="*/ 7247783 w 11269336"/>
              <a:gd name="connsiteY73" fmla="*/ 1426330 h 2323145"/>
              <a:gd name="connsiteX74" fmla="*/ 7185047 w 11269336"/>
              <a:gd name="connsiteY74" fmla="*/ 1451812 h 2323145"/>
              <a:gd name="connsiteX75" fmla="*/ 7084117 w 11269336"/>
              <a:gd name="connsiteY75" fmla="*/ 1500281 h 2323145"/>
              <a:gd name="connsiteX76" fmla="*/ 7062011 w 11269336"/>
              <a:gd name="connsiteY76" fmla="*/ 1509183 h 2323145"/>
              <a:gd name="connsiteX77" fmla="*/ 7040555 w 11269336"/>
              <a:gd name="connsiteY77" fmla="*/ 1511207 h 2323145"/>
              <a:gd name="connsiteX78" fmla="*/ 7033438 w 11269336"/>
              <a:gd name="connsiteY78" fmla="*/ 1506772 h 2323145"/>
              <a:gd name="connsiteX79" fmla="*/ 7020886 w 11269336"/>
              <a:gd name="connsiteY79" fmla="*/ 1510764 h 2323145"/>
              <a:gd name="connsiteX80" fmla="*/ 7017033 w 11269336"/>
              <a:gd name="connsiteY80" fmla="*/ 1510650 h 2323145"/>
              <a:gd name="connsiteX81" fmla="*/ 6995460 w 11269336"/>
              <a:gd name="connsiteY81" fmla="*/ 1511173 h 2323145"/>
              <a:gd name="connsiteX82" fmla="*/ 6962144 w 11269336"/>
              <a:gd name="connsiteY82" fmla="*/ 1541508 h 2323145"/>
              <a:gd name="connsiteX83" fmla="*/ 6910674 w 11269336"/>
              <a:gd name="connsiteY83" fmla="*/ 1554793 h 2323145"/>
              <a:gd name="connsiteX84" fmla="*/ 6732152 w 11269336"/>
              <a:gd name="connsiteY84" fmla="*/ 1642538 h 2323145"/>
              <a:gd name="connsiteX85" fmla="*/ 6694106 w 11269336"/>
              <a:gd name="connsiteY85" fmla="*/ 1632377 h 2323145"/>
              <a:gd name="connsiteX86" fmla="*/ 6617223 w 11269336"/>
              <a:gd name="connsiteY86" fmla="*/ 1659889 h 2323145"/>
              <a:gd name="connsiteX87" fmla="*/ 6521138 w 11269336"/>
              <a:gd name="connsiteY87" fmla="*/ 1744340 h 2323145"/>
              <a:gd name="connsiteX88" fmla="*/ 6380677 w 11269336"/>
              <a:gd name="connsiteY88" fmla="*/ 1796883 h 2323145"/>
              <a:gd name="connsiteX89" fmla="*/ 6374897 w 11269336"/>
              <a:gd name="connsiteY89" fmla="*/ 1809910 h 2323145"/>
              <a:gd name="connsiteX90" fmla="*/ 6364545 w 11269336"/>
              <a:gd name="connsiteY90" fmla="*/ 1820090 h 2323145"/>
              <a:gd name="connsiteX91" fmla="*/ 6362126 w 11269336"/>
              <a:gd name="connsiteY91" fmla="*/ 1819991 h 2323145"/>
              <a:gd name="connsiteX92" fmla="*/ 6346673 w 11269336"/>
              <a:gd name="connsiteY92" fmla="*/ 1827824 h 2323145"/>
              <a:gd name="connsiteX93" fmla="*/ 6345588 w 11269336"/>
              <a:gd name="connsiteY93" fmla="*/ 1832232 h 2323145"/>
              <a:gd name="connsiteX94" fmla="*/ 6335708 w 11269336"/>
              <a:gd name="connsiteY94" fmla="*/ 1838451 h 2323145"/>
              <a:gd name="connsiteX95" fmla="*/ 6318182 w 11269336"/>
              <a:gd name="connsiteY95" fmla="*/ 1852975 h 2323145"/>
              <a:gd name="connsiteX96" fmla="*/ 6313084 w 11269336"/>
              <a:gd name="connsiteY96" fmla="*/ 1853561 h 2323145"/>
              <a:gd name="connsiteX97" fmla="*/ 6283816 w 11269336"/>
              <a:gd name="connsiteY97" fmla="*/ 1872148 h 2323145"/>
              <a:gd name="connsiteX98" fmla="*/ 6282550 w 11269336"/>
              <a:gd name="connsiteY98" fmla="*/ 1871392 h 2323145"/>
              <a:gd name="connsiteX99" fmla="*/ 6270527 w 11269336"/>
              <a:gd name="connsiteY99" fmla="*/ 1872208 h 2323145"/>
              <a:gd name="connsiteX100" fmla="*/ 6249518 w 11269336"/>
              <a:gd name="connsiteY100" fmla="*/ 1876079 h 2323145"/>
              <a:gd name="connsiteX101" fmla="*/ 6190386 w 11269336"/>
              <a:gd name="connsiteY101" fmla="*/ 1872478 h 2323145"/>
              <a:gd name="connsiteX102" fmla="*/ 6159777 w 11269336"/>
              <a:gd name="connsiteY102" fmla="*/ 1891745 h 2323145"/>
              <a:gd name="connsiteX103" fmla="*/ 6153131 w 11269336"/>
              <a:gd name="connsiteY103" fmla="*/ 1895079 h 2323145"/>
              <a:gd name="connsiteX104" fmla="*/ 6152798 w 11269336"/>
              <a:gd name="connsiteY104" fmla="*/ 1894920 h 2323145"/>
              <a:gd name="connsiteX105" fmla="*/ 6145388 w 11269336"/>
              <a:gd name="connsiteY105" fmla="*/ 1897990 h 2323145"/>
              <a:gd name="connsiteX106" fmla="*/ 6141014 w 11269336"/>
              <a:gd name="connsiteY106" fmla="*/ 1901155 h 2323145"/>
              <a:gd name="connsiteX107" fmla="*/ 6128122 w 11269336"/>
              <a:gd name="connsiteY107" fmla="*/ 1907623 h 2323145"/>
              <a:gd name="connsiteX108" fmla="*/ 6122351 w 11269336"/>
              <a:gd name="connsiteY108" fmla="*/ 1908359 h 2323145"/>
              <a:gd name="connsiteX109" fmla="*/ 6064750 w 11269336"/>
              <a:gd name="connsiteY109" fmla="*/ 1896394 h 2323145"/>
              <a:gd name="connsiteX110" fmla="*/ 5964230 w 11269336"/>
              <a:gd name="connsiteY110" fmla="*/ 1910038 h 2323145"/>
              <a:gd name="connsiteX111" fmla="*/ 5865399 w 11269336"/>
              <a:gd name="connsiteY111" fmla="*/ 1926966 h 2323145"/>
              <a:gd name="connsiteX112" fmla="*/ 5829951 w 11269336"/>
              <a:gd name="connsiteY112" fmla="*/ 1934755 h 2323145"/>
              <a:gd name="connsiteX113" fmla="*/ 5765285 w 11269336"/>
              <a:gd name="connsiteY113" fmla="*/ 1941322 h 2323145"/>
              <a:gd name="connsiteX114" fmla="*/ 5734750 w 11269336"/>
              <a:gd name="connsiteY114" fmla="*/ 1939793 h 2323145"/>
              <a:gd name="connsiteX115" fmla="*/ 5733569 w 11269336"/>
              <a:gd name="connsiteY115" fmla="*/ 1940505 h 2323145"/>
              <a:gd name="connsiteX116" fmla="*/ 5730329 w 11269336"/>
              <a:gd name="connsiteY116" fmla="*/ 1937845 h 2323145"/>
              <a:gd name="connsiteX117" fmla="*/ 5724661 w 11269336"/>
              <a:gd name="connsiteY117" fmla="*/ 1937455 h 2323145"/>
              <a:gd name="connsiteX118" fmla="*/ 5710186 w 11269336"/>
              <a:gd name="connsiteY118" fmla="*/ 1941370 h 2323145"/>
              <a:gd name="connsiteX119" fmla="*/ 5704910 w 11269336"/>
              <a:gd name="connsiteY119" fmla="*/ 1943663 h 2323145"/>
              <a:gd name="connsiteX120" fmla="*/ 5696836 w 11269336"/>
              <a:gd name="connsiteY120" fmla="*/ 1945271 h 2323145"/>
              <a:gd name="connsiteX121" fmla="*/ 5696583 w 11269336"/>
              <a:gd name="connsiteY121" fmla="*/ 1945050 h 2323145"/>
              <a:gd name="connsiteX122" fmla="*/ 5689123 w 11269336"/>
              <a:gd name="connsiteY122" fmla="*/ 1947067 h 2323145"/>
              <a:gd name="connsiteX123" fmla="*/ 5653291 w 11269336"/>
              <a:gd name="connsiteY123" fmla="*/ 1960245 h 2323145"/>
              <a:gd name="connsiteX124" fmla="*/ 5599385 w 11269336"/>
              <a:gd name="connsiteY124" fmla="*/ 1945198 h 2323145"/>
              <a:gd name="connsiteX125" fmla="*/ 5578300 w 11269336"/>
              <a:gd name="connsiteY125" fmla="*/ 1944963 h 2323145"/>
              <a:gd name="connsiteX126" fmla="*/ 5566758 w 11269336"/>
              <a:gd name="connsiteY126" fmla="*/ 1943441 h 2323145"/>
              <a:gd name="connsiteX127" fmla="*/ 5565857 w 11269336"/>
              <a:gd name="connsiteY127" fmla="*/ 1942445 h 2323145"/>
              <a:gd name="connsiteX128" fmla="*/ 5531534 w 11269336"/>
              <a:gd name="connsiteY128" fmla="*/ 1955208 h 2323145"/>
              <a:gd name="connsiteX129" fmla="*/ 5526552 w 11269336"/>
              <a:gd name="connsiteY129" fmla="*/ 1954799 h 2323145"/>
              <a:gd name="connsiteX130" fmla="*/ 5504723 w 11269336"/>
              <a:gd name="connsiteY130" fmla="*/ 1965811 h 2323145"/>
              <a:gd name="connsiteX131" fmla="*/ 5493156 w 11269336"/>
              <a:gd name="connsiteY131" fmla="*/ 1970063 h 2323145"/>
              <a:gd name="connsiteX132" fmla="*/ 5490486 w 11269336"/>
              <a:gd name="connsiteY132" fmla="*/ 1974227 h 2323145"/>
              <a:gd name="connsiteX133" fmla="*/ 5473107 w 11269336"/>
              <a:gd name="connsiteY133" fmla="*/ 1979001 h 2323145"/>
              <a:gd name="connsiteX134" fmla="*/ 5470885 w 11269336"/>
              <a:gd name="connsiteY134" fmla="*/ 1978432 h 2323145"/>
              <a:gd name="connsiteX135" fmla="*/ 5457393 w 11269336"/>
              <a:gd name="connsiteY135" fmla="*/ 1986525 h 2323145"/>
              <a:gd name="connsiteX136" fmla="*/ 5447102 w 11269336"/>
              <a:gd name="connsiteY136" fmla="*/ 1998329 h 2323145"/>
              <a:gd name="connsiteX137" fmla="*/ 5159151 w 11269336"/>
              <a:gd name="connsiteY137" fmla="*/ 2029640 h 2323145"/>
              <a:gd name="connsiteX138" fmla="*/ 5041688 w 11269336"/>
              <a:gd name="connsiteY138" fmla="*/ 2022334 h 2323145"/>
              <a:gd name="connsiteX139" fmla="*/ 4860988 w 11269336"/>
              <a:gd name="connsiteY139" fmla="*/ 2135698 h 2323145"/>
              <a:gd name="connsiteX140" fmla="*/ 4807902 w 11269336"/>
              <a:gd name="connsiteY140" fmla="*/ 2138894 h 2323145"/>
              <a:gd name="connsiteX141" fmla="*/ 4765388 w 11269336"/>
              <a:gd name="connsiteY141" fmla="*/ 2162525 h 2323145"/>
              <a:gd name="connsiteX142" fmla="*/ 4745033 w 11269336"/>
              <a:gd name="connsiteY142" fmla="*/ 2158859 h 2323145"/>
              <a:gd name="connsiteX143" fmla="*/ 4741475 w 11269336"/>
              <a:gd name="connsiteY143" fmla="*/ 2157998 h 2323145"/>
              <a:gd name="connsiteX144" fmla="*/ 4728247 w 11269336"/>
              <a:gd name="connsiteY144" fmla="*/ 2159526 h 2323145"/>
              <a:gd name="connsiteX145" fmla="*/ 4723263 w 11269336"/>
              <a:gd name="connsiteY145" fmla="*/ 2153742 h 2323145"/>
              <a:gd name="connsiteX146" fmla="*/ 4702453 w 11269336"/>
              <a:gd name="connsiteY146" fmla="*/ 2151586 h 2323145"/>
              <a:gd name="connsiteX147" fmla="*/ 4678455 w 11269336"/>
              <a:gd name="connsiteY147" fmla="*/ 2156131 h 2323145"/>
              <a:gd name="connsiteX148" fmla="*/ 4593061 w 11269336"/>
              <a:gd name="connsiteY148" fmla="*/ 2171597 h 2323145"/>
              <a:gd name="connsiteX149" fmla="*/ 4579902 w 11269336"/>
              <a:gd name="connsiteY149" fmla="*/ 2177927 h 2323145"/>
              <a:gd name="connsiteX150" fmla="*/ 4533444 w 11269336"/>
              <a:gd name="connsiteY150" fmla="*/ 2181200 h 2323145"/>
              <a:gd name="connsiteX151" fmla="*/ 4492832 w 11269336"/>
              <a:gd name="connsiteY151" fmla="*/ 2188033 h 2323145"/>
              <a:gd name="connsiteX152" fmla="*/ 4467257 w 11269336"/>
              <a:gd name="connsiteY152" fmla="*/ 2196121 h 2323145"/>
              <a:gd name="connsiteX153" fmla="*/ 4459937 w 11269336"/>
              <a:gd name="connsiteY153" fmla="*/ 2195182 h 2323145"/>
              <a:gd name="connsiteX154" fmla="*/ 4433312 w 11269336"/>
              <a:gd name="connsiteY154" fmla="*/ 2199004 h 2323145"/>
              <a:gd name="connsiteX155" fmla="*/ 4420601 w 11269336"/>
              <a:gd name="connsiteY155" fmla="*/ 2205158 h 2323145"/>
              <a:gd name="connsiteX156" fmla="*/ 4405765 w 11269336"/>
              <a:gd name="connsiteY156" fmla="*/ 2199902 h 2323145"/>
              <a:gd name="connsiteX157" fmla="*/ 4401354 w 11269336"/>
              <a:gd name="connsiteY157" fmla="*/ 2194745 h 2323145"/>
              <a:gd name="connsiteX158" fmla="*/ 4383151 w 11269336"/>
              <a:gd name="connsiteY158" fmla="*/ 2201140 h 2323145"/>
              <a:gd name="connsiteX159" fmla="*/ 4366646 w 11269336"/>
              <a:gd name="connsiteY159" fmla="*/ 2198564 h 2323145"/>
              <a:gd name="connsiteX160" fmla="*/ 4354009 w 11269336"/>
              <a:gd name="connsiteY160" fmla="*/ 2204984 h 2323145"/>
              <a:gd name="connsiteX161" fmla="*/ 4348284 w 11269336"/>
              <a:gd name="connsiteY161" fmla="*/ 2205270 h 2323145"/>
              <a:gd name="connsiteX162" fmla="*/ 4333906 w 11269336"/>
              <a:gd name="connsiteY162" fmla="*/ 2205251 h 2323145"/>
              <a:gd name="connsiteX163" fmla="*/ 4308819 w 11269336"/>
              <a:gd name="connsiteY163" fmla="*/ 2203822 h 2323145"/>
              <a:gd name="connsiteX164" fmla="*/ 4301210 w 11269336"/>
              <a:gd name="connsiteY164" fmla="*/ 2204456 h 2323145"/>
              <a:gd name="connsiteX165" fmla="*/ 4283095 w 11269336"/>
              <a:gd name="connsiteY165" fmla="*/ 2198177 h 2323145"/>
              <a:gd name="connsiteX166" fmla="*/ 4250119 w 11269336"/>
              <a:gd name="connsiteY166" fmla="*/ 2196342 h 2323145"/>
              <a:gd name="connsiteX167" fmla="*/ 4189203 w 11269336"/>
              <a:gd name="connsiteY167" fmla="*/ 2178994 h 2323145"/>
              <a:gd name="connsiteX168" fmla="*/ 4154035 w 11269336"/>
              <a:gd name="connsiteY168" fmla="*/ 2171950 h 2323145"/>
              <a:gd name="connsiteX169" fmla="*/ 4129569 w 11269336"/>
              <a:gd name="connsiteY169" fmla="*/ 2163850 h 2323145"/>
              <a:gd name="connsiteX170" fmla="*/ 4061250 w 11269336"/>
              <a:gd name="connsiteY170" fmla="*/ 2159236 h 2323145"/>
              <a:gd name="connsiteX171" fmla="*/ 3945480 w 11269336"/>
              <a:gd name="connsiteY171" fmla="*/ 2158279 h 2323145"/>
              <a:gd name="connsiteX172" fmla="*/ 3921468 w 11269336"/>
              <a:gd name="connsiteY172" fmla="*/ 2156588 h 2323145"/>
              <a:gd name="connsiteX173" fmla="*/ 3903348 w 11269336"/>
              <a:gd name="connsiteY173" fmla="*/ 2149220 h 2323145"/>
              <a:gd name="connsiteX174" fmla="*/ 3901342 w 11269336"/>
              <a:gd name="connsiteY174" fmla="*/ 2142355 h 2323145"/>
              <a:gd name="connsiteX175" fmla="*/ 3888539 w 11269336"/>
              <a:gd name="connsiteY175" fmla="*/ 2140476 h 2323145"/>
              <a:gd name="connsiteX176" fmla="*/ 3885662 w 11269336"/>
              <a:gd name="connsiteY176" fmla="*/ 2138740 h 2323145"/>
              <a:gd name="connsiteX177" fmla="*/ 3868627 w 11269336"/>
              <a:gd name="connsiteY177" fmla="*/ 2130023 h 2323145"/>
              <a:gd name="connsiteX178" fmla="*/ 3819177 w 11269336"/>
              <a:gd name="connsiteY178" fmla="*/ 2142111 h 2323145"/>
              <a:gd name="connsiteX179" fmla="*/ 3769100 w 11269336"/>
              <a:gd name="connsiteY179" fmla="*/ 2131731 h 2323145"/>
              <a:gd name="connsiteX180" fmla="*/ 3562752 w 11269336"/>
              <a:gd name="connsiteY180" fmla="*/ 2131785 h 2323145"/>
              <a:gd name="connsiteX181" fmla="*/ 3541402 w 11269336"/>
              <a:gd name="connsiteY181" fmla="*/ 2106821 h 2323145"/>
              <a:gd name="connsiteX182" fmla="*/ 3365341 w 11269336"/>
              <a:gd name="connsiteY182" fmla="*/ 2077638 h 2323145"/>
              <a:gd name="connsiteX183" fmla="*/ 3170922 w 11269336"/>
              <a:gd name="connsiteY183" fmla="*/ 2115957 h 2323145"/>
              <a:gd name="connsiteX184" fmla="*/ 3156256 w 11269336"/>
              <a:gd name="connsiteY184" fmla="*/ 2124773 h 2323145"/>
              <a:gd name="connsiteX185" fmla="*/ 3140298 w 11269336"/>
              <a:gd name="connsiteY185" fmla="*/ 2129182 h 2323145"/>
              <a:gd name="connsiteX186" fmla="*/ 3138514 w 11269336"/>
              <a:gd name="connsiteY186" fmla="*/ 2128069 h 2323145"/>
              <a:gd name="connsiteX187" fmla="*/ 3120467 w 11269336"/>
              <a:gd name="connsiteY187" fmla="*/ 2128281 h 2323145"/>
              <a:gd name="connsiteX188" fmla="*/ 3116175 w 11269336"/>
              <a:gd name="connsiteY188" fmla="*/ 2131633 h 2323145"/>
              <a:gd name="connsiteX189" fmla="*/ 3103685 w 11269336"/>
              <a:gd name="connsiteY189" fmla="*/ 2132814 h 2323145"/>
              <a:gd name="connsiteX190" fmla="*/ 3078794 w 11269336"/>
              <a:gd name="connsiteY190" fmla="*/ 2137935 h 2323145"/>
              <a:gd name="connsiteX191" fmla="*/ 3074407 w 11269336"/>
              <a:gd name="connsiteY191" fmla="*/ 2136274 h 2323145"/>
              <a:gd name="connsiteX192" fmla="*/ 3037285 w 11269336"/>
              <a:gd name="connsiteY192" fmla="*/ 2139919 h 2323145"/>
              <a:gd name="connsiteX193" fmla="*/ 3036901 w 11269336"/>
              <a:gd name="connsiteY193" fmla="*/ 2138726 h 2323145"/>
              <a:gd name="connsiteX194" fmla="*/ 3026996 w 11269336"/>
              <a:gd name="connsiteY194" fmla="*/ 2134322 h 2323145"/>
              <a:gd name="connsiteX195" fmla="*/ 3007772 w 11269336"/>
              <a:gd name="connsiteY195" fmla="*/ 2128742 h 2323145"/>
              <a:gd name="connsiteX196" fmla="*/ 2965030 w 11269336"/>
              <a:gd name="connsiteY196" fmla="*/ 2100494 h 2323145"/>
              <a:gd name="connsiteX197" fmla="*/ 2926342 w 11269336"/>
              <a:gd name="connsiteY197" fmla="*/ 2104155 h 2323145"/>
              <a:gd name="connsiteX198" fmla="*/ 2918608 w 11269336"/>
              <a:gd name="connsiteY198" fmla="*/ 2104215 h 2323145"/>
              <a:gd name="connsiteX199" fmla="*/ 2918475 w 11269336"/>
              <a:gd name="connsiteY199" fmla="*/ 2103937 h 2323145"/>
              <a:gd name="connsiteX200" fmla="*/ 2910360 w 11269336"/>
              <a:gd name="connsiteY200" fmla="*/ 2103444 h 2323145"/>
              <a:gd name="connsiteX201" fmla="*/ 2904507 w 11269336"/>
              <a:gd name="connsiteY201" fmla="*/ 2104326 h 2323145"/>
              <a:gd name="connsiteX202" fmla="*/ 2889503 w 11269336"/>
              <a:gd name="connsiteY202" fmla="*/ 2104443 h 2323145"/>
              <a:gd name="connsiteX203" fmla="*/ 2884480 w 11269336"/>
              <a:gd name="connsiteY203" fmla="*/ 2102626 h 2323145"/>
              <a:gd name="connsiteX204" fmla="*/ 2882689 w 11269336"/>
              <a:gd name="connsiteY204" fmla="*/ 2099228 h 2323145"/>
              <a:gd name="connsiteX205" fmla="*/ 2881291 w 11269336"/>
              <a:gd name="connsiteY205" fmla="*/ 2099618 h 2323145"/>
              <a:gd name="connsiteX206" fmla="*/ 2853979 w 11269336"/>
              <a:gd name="connsiteY206" fmla="*/ 2090388 h 2323145"/>
              <a:gd name="connsiteX207" fmla="*/ 2791790 w 11269336"/>
              <a:gd name="connsiteY207" fmla="*/ 2080332 h 2323145"/>
              <a:gd name="connsiteX208" fmla="*/ 2755844 w 11269336"/>
              <a:gd name="connsiteY208" fmla="*/ 2078874 h 2323145"/>
              <a:gd name="connsiteX209" fmla="*/ 2657742 w 11269336"/>
              <a:gd name="connsiteY209" fmla="*/ 2070179 h 2323145"/>
              <a:gd name="connsiteX210" fmla="*/ 2559549 w 11269336"/>
              <a:gd name="connsiteY210" fmla="*/ 2057873 h 2323145"/>
              <a:gd name="connsiteX211" fmla="*/ 2512054 w 11269336"/>
              <a:gd name="connsiteY211" fmla="*/ 2031671 h 2323145"/>
              <a:gd name="connsiteX212" fmla="*/ 2506437 w 11269336"/>
              <a:gd name="connsiteY212" fmla="*/ 2030918 h 2323145"/>
              <a:gd name="connsiteX213" fmla="*/ 2491752 w 11269336"/>
              <a:gd name="connsiteY213" fmla="*/ 2033906 h 2323145"/>
              <a:gd name="connsiteX214" fmla="*/ 2486338 w 11269336"/>
              <a:gd name="connsiteY214" fmla="*/ 2035862 h 2323145"/>
              <a:gd name="connsiteX215" fmla="*/ 2478186 w 11269336"/>
              <a:gd name="connsiteY215" fmla="*/ 2036953 h 2323145"/>
              <a:gd name="connsiteX216" fmla="*/ 2477950 w 11269336"/>
              <a:gd name="connsiteY216" fmla="*/ 2036715 h 2323145"/>
              <a:gd name="connsiteX217" fmla="*/ 2470381 w 11269336"/>
              <a:gd name="connsiteY217" fmla="*/ 2038256 h 2323145"/>
              <a:gd name="connsiteX218" fmla="*/ 2433781 w 11269336"/>
              <a:gd name="connsiteY218" fmla="*/ 2049140 h 2323145"/>
              <a:gd name="connsiteX219" fmla="*/ 2381172 w 11269336"/>
              <a:gd name="connsiteY219" fmla="*/ 2030645 h 2323145"/>
              <a:gd name="connsiteX220" fmla="*/ 2360198 w 11269336"/>
              <a:gd name="connsiteY220" fmla="*/ 2029059 h 2323145"/>
              <a:gd name="connsiteX221" fmla="*/ 2348815 w 11269336"/>
              <a:gd name="connsiteY221" fmla="*/ 2026798 h 2323145"/>
              <a:gd name="connsiteX222" fmla="*/ 2347988 w 11269336"/>
              <a:gd name="connsiteY222" fmla="*/ 2025745 h 2323145"/>
              <a:gd name="connsiteX223" fmla="*/ 2312920 w 11269336"/>
              <a:gd name="connsiteY223" fmla="*/ 2036311 h 2323145"/>
              <a:gd name="connsiteX224" fmla="*/ 2307986 w 11269336"/>
              <a:gd name="connsiteY224" fmla="*/ 2035583 h 2323145"/>
              <a:gd name="connsiteX225" fmla="*/ 2285481 w 11269336"/>
              <a:gd name="connsiteY225" fmla="*/ 2045197 h 2323145"/>
              <a:gd name="connsiteX226" fmla="*/ 2273666 w 11269336"/>
              <a:gd name="connsiteY226" fmla="*/ 2048710 h 2323145"/>
              <a:gd name="connsiteX227" fmla="*/ 2270719 w 11269336"/>
              <a:gd name="connsiteY227" fmla="*/ 2052702 h 2323145"/>
              <a:gd name="connsiteX228" fmla="*/ 2253080 w 11269336"/>
              <a:gd name="connsiteY228" fmla="*/ 2056363 h 2323145"/>
              <a:gd name="connsiteX229" fmla="*/ 2250906 w 11269336"/>
              <a:gd name="connsiteY229" fmla="*/ 2055654 h 2323145"/>
              <a:gd name="connsiteX230" fmla="*/ 2236905 w 11269336"/>
              <a:gd name="connsiteY230" fmla="*/ 2062882 h 2323145"/>
              <a:gd name="connsiteX231" fmla="*/ 2225830 w 11269336"/>
              <a:gd name="connsiteY231" fmla="*/ 2074027 h 2323145"/>
              <a:gd name="connsiteX232" fmla="*/ 2073776 w 11269336"/>
              <a:gd name="connsiteY232" fmla="*/ 2089244 h 2323145"/>
              <a:gd name="connsiteX233" fmla="*/ 1948256 w 11269336"/>
              <a:gd name="connsiteY233" fmla="*/ 2146616 h 2323145"/>
              <a:gd name="connsiteX234" fmla="*/ 1865582 w 11269336"/>
              <a:gd name="connsiteY234" fmla="*/ 2153738 h 2323145"/>
              <a:gd name="connsiteX235" fmla="*/ 1835210 w 11269336"/>
              <a:gd name="connsiteY235" fmla="*/ 2134244 h 2323145"/>
              <a:gd name="connsiteX236" fmla="*/ 1632661 w 11269336"/>
              <a:gd name="connsiteY236" fmla="*/ 2173882 h 2323145"/>
              <a:gd name="connsiteX237" fmla="*/ 1579590 w 11269336"/>
              <a:gd name="connsiteY237" fmla="*/ 2173680 h 2323145"/>
              <a:gd name="connsiteX238" fmla="*/ 1535601 w 11269336"/>
              <a:gd name="connsiteY238" fmla="*/ 2194590 h 2323145"/>
              <a:gd name="connsiteX239" fmla="*/ 1515594 w 11269336"/>
              <a:gd name="connsiteY239" fmla="*/ 2189622 h 2323145"/>
              <a:gd name="connsiteX240" fmla="*/ 1512113 w 11269336"/>
              <a:gd name="connsiteY240" fmla="*/ 2188534 h 2323145"/>
              <a:gd name="connsiteX241" fmla="*/ 1498838 w 11269336"/>
              <a:gd name="connsiteY241" fmla="*/ 2189213 h 2323145"/>
              <a:gd name="connsiteX242" fmla="*/ 1494279 w 11269336"/>
              <a:gd name="connsiteY242" fmla="*/ 2183112 h 2323145"/>
              <a:gd name="connsiteX243" fmla="*/ 1473714 w 11269336"/>
              <a:gd name="connsiteY243" fmla="*/ 2179625 h 2323145"/>
              <a:gd name="connsiteX244" fmla="*/ 1449503 w 11269336"/>
              <a:gd name="connsiteY244" fmla="*/ 2182633 h 2323145"/>
              <a:gd name="connsiteX245" fmla="*/ 1266687 w 11269336"/>
              <a:gd name="connsiteY245" fmla="*/ 2212688 h 2323145"/>
              <a:gd name="connsiteX246" fmla="*/ 1239614 w 11269336"/>
              <a:gd name="connsiteY246" fmla="*/ 2209727 h 2323145"/>
              <a:gd name="connsiteX247" fmla="*/ 1202436 w 11269336"/>
              <a:gd name="connsiteY247" fmla="*/ 2209817 h 2323145"/>
              <a:gd name="connsiteX248" fmla="*/ 1136097 w 11269336"/>
              <a:gd name="connsiteY248" fmla="*/ 2205112 h 2323145"/>
              <a:gd name="connsiteX249" fmla="*/ 988232 w 11269336"/>
              <a:gd name="connsiteY249" fmla="*/ 2235635 h 2323145"/>
              <a:gd name="connsiteX250" fmla="*/ 981959 w 11269336"/>
              <a:gd name="connsiteY250" fmla="*/ 2231607 h 2323145"/>
              <a:gd name="connsiteX251" fmla="*/ 938600 w 11269336"/>
              <a:gd name="connsiteY251" fmla="*/ 2238113 h 2323145"/>
              <a:gd name="connsiteX252" fmla="*/ 791788 w 11269336"/>
              <a:gd name="connsiteY252" fmla="*/ 2293224 h 2323145"/>
              <a:gd name="connsiteX253" fmla="*/ 706914 w 11269336"/>
              <a:gd name="connsiteY253" fmla="*/ 2305046 h 2323145"/>
              <a:gd name="connsiteX254" fmla="*/ 675971 w 11269336"/>
              <a:gd name="connsiteY254" fmla="*/ 2304030 h 2323145"/>
              <a:gd name="connsiteX255" fmla="*/ 624180 w 11269336"/>
              <a:gd name="connsiteY255" fmla="*/ 2302650 h 2323145"/>
              <a:gd name="connsiteX256" fmla="*/ 583453 w 11269336"/>
              <a:gd name="connsiteY256" fmla="*/ 2288788 h 2323145"/>
              <a:gd name="connsiteX257" fmla="*/ 540946 w 11269336"/>
              <a:gd name="connsiteY257" fmla="*/ 2292721 h 2323145"/>
              <a:gd name="connsiteX258" fmla="*/ 533680 w 11269336"/>
              <a:gd name="connsiteY258" fmla="*/ 2310233 h 2323145"/>
              <a:gd name="connsiteX259" fmla="*/ 487366 w 11269336"/>
              <a:gd name="connsiteY259" fmla="*/ 2309053 h 2323145"/>
              <a:gd name="connsiteX260" fmla="*/ 416820 w 11269336"/>
              <a:gd name="connsiteY260" fmla="*/ 2305443 h 2323145"/>
              <a:gd name="connsiteX261" fmla="*/ 376805 w 11269336"/>
              <a:gd name="connsiteY261" fmla="*/ 2307647 h 2323145"/>
              <a:gd name="connsiteX262" fmla="*/ 266777 w 11269336"/>
              <a:gd name="connsiteY262" fmla="*/ 2309012 h 2323145"/>
              <a:gd name="connsiteX263" fmla="*/ 156013 w 11269336"/>
              <a:gd name="connsiteY263" fmla="*/ 2306832 h 2323145"/>
              <a:gd name="connsiteX264" fmla="*/ 87258 w 11269336"/>
              <a:gd name="connsiteY264" fmla="*/ 2285511 h 2323145"/>
              <a:gd name="connsiteX265" fmla="*/ 23798 w 11269336"/>
              <a:gd name="connsiteY265" fmla="*/ 2281822 h 2323145"/>
              <a:gd name="connsiteX266" fmla="*/ 0 w 11269336"/>
              <a:gd name="connsiteY266" fmla="*/ 2285369 h 2323145"/>
              <a:gd name="connsiteX267" fmla="*/ 0 w 11269336"/>
              <a:gd name="connsiteY26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795998 w 11269336"/>
              <a:gd name="connsiteY29" fmla="*/ 863337 h 2323145"/>
              <a:gd name="connsiteX30" fmla="*/ 8776970 w 11269336"/>
              <a:gd name="connsiteY30" fmla="*/ 885177 h 2323145"/>
              <a:gd name="connsiteX31" fmla="*/ 8755719 w 11269336"/>
              <a:gd name="connsiteY31" fmla="*/ 889754 h 2323145"/>
              <a:gd name="connsiteX32" fmla="*/ 8743257 w 11269336"/>
              <a:gd name="connsiteY32" fmla="*/ 904723 h 2323145"/>
              <a:gd name="connsiteX33" fmla="*/ 8721366 w 11269336"/>
              <a:gd name="connsiteY33" fmla="*/ 904711 h 2323145"/>
              <a:gd name="connsiteX34" fmla="*/ 8678353 w 11269336"/>
              <a:gd name="connsiteY34" fmla="*/ 926318 h 2323145"/>
              <a:gd name="connsiteX35" fmla="*/ 8636849 w 11269336"/>
              <a:gd name="connsiteY35" fmla="*/ 937900 h 2323145"/>
              <a:gd name="connsiteX36" fmla="*/ 8620213 w 11269336"/>
              <a:gd name="connsiteY36" fmla="*/ 943068 h 2323145"/>
              <a:gd name="connsiteX37" fmla="*/ 8612581 w 11269336"/>
              <a:gd name="connsiteY37" fmla="*/ 952695 h 2323145"/>
              <a:gd name="connsiteX38" fmla="*/ 8589038 w 11269336"/>
              <a:gd name="connsiteY38" fmla="*/ 963892 h 2323145"/>
              <a:gd name="connsiteX39" fmla="*/ 8579950 w 11269336"/>
              <a:gd name="connsiteY39" fmla="*/ 960899 h 2323145"/>
              <a:gd name="connsiteX40" fmla="*/ 8579319 w 11269336"/>
              <a:gd name="connsiteY40" fmla="*/ 965630 h 2323145"/>
              <a:gd name="connsiteX41" fmla="*/ 8547429 w 11269336"/>
              <a:gd name="connsiteY41" fmla="*/ 984506 h 2323145"/>
              <a:gd name="connsiteX42" fmla="*/ 8478704 w 11269336"/>
              <a:gd name="connsiteY42" fmla="*/ 1025490 h 2323145"/>
              <a:gd name="connsiteX43" fmla="*/ 8461421 w 11269336"/>
              <a:gd name="connsiteY43" fmla="*/ 1035512 h 2323145"/>
              <a:gd name="connsiteX44" fmla="*/ 8445003 w 11269336"/>
              <a:gd name="connsiteY44" fmla="*/ 1036851 h 2323145"/>
              <a:gd name="connsiteX45" fmla="*/ 8357350 w 11269336"/>
              <a:gd name="connsiteY45" fmla="*/ 1060213 h 2323145"/>
              <a:gd name="connsiteX46" fmla="*/ 8335565 w 11269336"/>
              <a:gd name="connsiteY46" fmla="*/ 1061151 h 2323145"/>
              <a:gd name="connsiteX47" fmla="*/ 8325267 w 11269336"/>
              <a:gd name="connsiteY47" fmla="*/ 1055919 h 2323145"/>
              <a:gd name="connsiteX48" fmla="*/ 8293586 w 11269336"/>
              <a:gd name="connsiteY48" fmla="*/ 1076144 h 2323145"/>
              <a:gd name="connsiteX49" fmla="*/ 8242405 w 11269336"/>
              <a:gd name="connsiteY49" fmla="*/ 1095960 h 2323145"/>
              <a:gd name="connsiteX50" fmla="*/ 8197391 w 11269336"/>
              <a:gd name="connsiteY50" fmla="*/ 1107746 h 2323145"/>
              <a:gd name="connsiteX51" fmla="*/ 8081474 w 11269336"/>
              <a:gd name="connsiteY51" fmla="*/ 1130125 h 2323145"/>
              <a:gd name="connsiteX52" fmla="*/ 8053585 w 11269336"/>
              <a:gd name="connsiteY52" fmla="*/ 1129169 h 2323145"/>
              <a:gd name="connsiteX53" fmla="*/ 8038422 w 11269336"/>
              <a:gd name="connsiteY53" fmla="*/ 1119092 h 2323145"/>
              <a:gd name="connsiteX54" fmla="*/ 8029450 w 11269336"/>
              <a:gd name="connsiteY54" fmla="*/ 1125592 h 2323145"/>
              <a:gd name="connsiteX55" fmla="*/ 7959552 w 11269336"/>
              <a:gd name="connsiteY55" fmla="*/ 1140188 h 2323145"/>
              <a:gd name="connsiteX56" fmla="*/ 7914188 w 11269336"/>
              <a:gd name="connsiteY56" fmla="*/ 1150862 h 2323145"/>
              <a:gd name="connsiteX57" fmla="*/ 7914918 w 11269336"/>
              <a:gd name="connsiteY57" fmla="*/ 1168758 h 2323145"/>
              <a:gd name="connsiteX58" fmla="*/ 7875510 w 11269336"/>
              <a:gd name="connsiteY58" fmla="*/ 1183153 h 2323145"/>
              <a:gd name="connsiteX59" fmla="*/ 7829932 w 11269336"/>
              <a:gd name="connsiteY59" fmla="*/ 1180782 h 2323145"/>
              <a:gd name="connsiteX60" fmla="*/ 7779182 w 11269336"/>
              <a:gd name="connsiteY60" fmla="*/ 1192665 h 2323145"/>
              <a:gd name="connsiteX61" fmla="*/ 7748774 w 11269336"/>
              <a:gd name="connsiteY61" fmla="*/ 1199586 h 2323145"/>
              <a:gd name="connsiteX62" fmla="*/ 7671846 w 11269336"/>
              <a:gd name="connsiteY62" fmla="*/ 1231966 h 2323145"/>
              <a:gd name="connsiteX63" fmla="*/ 7554146 w 11269336"/>
              <a:gd name="connsiteY63" fmla="*/ 1319748 h 2323145"/>
              <a:gd name="connsiteX64" fmla="*/ 7515052 w 11269336"/>
              <a:gd name="connsiteY64" fmla="*/ 1336718 h 2323145"/>
              <a:gd name="connsiteX65" fmla="*/ 7507193 w 11269336"/>
              <a:gd name="connsiteY65" fmla="*/ 1334617 h 2323145"/>
              <a:gd name="connsiteX66" fmla="*/ 7461694 w 11269336"/>
              <a:gd name="connsiteY66" fmla="*/ 1375866 h 2323145"/>
              <a:gd name="connsiteX67" fmla="*/ 7377571 w 11269336"/>
              <a:gd name="connsiteY67" fmla="*/ 1400128 h 2323145"/>
              <a:gd name="connsiteX68" fmla="*/ 7311261 w 11269336"/>
              <a:gd name="connsiteY68" fmla="*/ 1412652 h 2323145"/>
              <a:gd name="connsiteX69" fmla="*/ 7275307 w 11269336"/>
              <a:gd name="connsiteY69" fmla="*/ 1422171 h 2323145"/>
              <a:gd name="connsiteX70" fmla="*/ 7247783 w 11269336"/>
              <a:gd name="connsiteY70" fmla="*/ 1426330 h 2323145"/>
              <a:gd name="connsiteX71" fmla="*/ 7185047 w 11269336"/>
              <a:gd name="connsiteY71" fmla="*/ 1451812 h 2323145"/>
              <a:gd name="connsiteX72" fmla="*/ 7084117 w 11269336"/>
              <a:gd name="connsiteY72" fmla="*/ 1500281 h 2323145"/>
              <a:gd name="connsiteX73" fmla="*/ 7062011 w 11269336"/>
              <a:gd name="connsiteY73" fmla="*/ 1509183 h 2323145"/>
              <a:gd name="connsiteX74" fmla="*/ 7040555 w 11269336"/>
              <a:gd name="connsiteY74" fmla="*/ 1511207 h 2323145"/>
              <a:gd name="connsiteX75" fmla="*/ 7033438 w 11269336"/>
              <a:gd name="connsiteY75" fmla="*/ 1506772 h 2323145"/>
              <a:gd name="connsiteX76" fmla="*/ 7020886 w 11269336"/>
              <a:gd name="connsiteY76" fmla="*/ 1510764 h 2323145"/>
              <a:gd name="connsiteX77" fmla="*/ 7017033 w 11269336"/>
              <a:gd name="connsiteY77" fmla="*/ 1510650 h 2323145"/>
              <a:gd name="connsiteX78" fmla="*/ 6995460 w 11269336"/>
              <a:gd name="connsiteY78" fmla="*/ 1511173 h 2323145"/>
              <a:gd name="connsiteX79" fmla="*/ 6962144 w 11269336"/>
              <a:gd name="connsiteY79" fmla="*/ 1541508 h 2323145"/>
              <a:gd name="connsiteX80" fmla="*/ 6910674 w 11269336"/>
              <a:gd name="connsiteY80" fmla="*/ 1554793 h 2323145"/>
              <a:gd name="connsiteX81" fmla="*/ 6732152 w 11269336"/>
              <a:gd name="connsiteY81" fmla="*/ 1642538 h 2323145"/>
              <a:gd name="connsiteX82" fmla="*/ 6694106 w 11269336"/>
              <a:gd name="connsiteY82" fmla="*/ 1632377 h 2323145"/>
              <a:gd name="connsiteX83" fmla="*/ 6617223 w 11269336"/>
              <a:gd name="connsiteY83" fmla="*/ 1659889 h 2323145"/>
              <a:gd name="connsiteX84" fmla="*/ 6521138 w 11269336"/>
              <a:gd name="connsiteY84" fmla="*/ 1744340 h 2323145"/>
              <a:gd name="connsiteX85" fmla="*/ 6380677 w 11269336"/>
              <a:gd name="connsiteY85" fmla="*/ 1796883 h 2323145"/>
              <a:gd name="connsiteX86" fmla="*/ 6374897 w 11269336"/>
              <a:gd name="connsiteY86" fmla="*/ 1809910 h 2323145"/>
              <a:gd name="connsiteX87" fmla="*/ 6364545 w 11269336"/>
              <a:gd name="connsiteY87" fmla="*/ 1820090 h 2323145"/>
              <a:gd name="connsiteX88" fmla="*/ 6362126 w 11269336"/>
              <a:gd name="connsiteY88" fmla="*/ 1819991 h 2323145"/>
              <a:gd name="connsiteX89" fmla="*/ 6346673 w 11269336"/>
              <a:gd name="connsiteY89" fmla="*/ 1827824 h 2323145"/>
              <a:gd name="connsiteX90" fmla="*/ 6345588 w 11269336"/>
              <a:gd name="connsiteY90" fmla="*/ 1832232 h 2323145"/>
              <a:gd name="connsiteX91" fmla="*/ 6335708 w 11269336"/>
              <a:gd name="connsiteY91" fmla="*/ 1838451 h 2323145"/>
              <a:gd name="connsiteX92" fmla="*/ 6318182 w 11269336"/>
              <a:gd name="connsiteY92" fmla="*/ 1852975 h 2323145"/>
              <a:gd name="connsiteX93" fmla="*/ 6313084 w 11269336"/>
              <a:gd name="connsiteY93" fmla="*/ 1853561 h 2323145"/>
              <a:gd name="connsiteX94" fmla="*/ 6283816 w 11269336"/>
              <a:gd name="connsiteY94" fmla="*/ 1872148 h 2323145"/>
              <a:gd name="connsiteX95" fmla="*/ 6282550 w 11269336"/>
              <a:gd name="connsiteY95" fmla="*/ 1871392 h 2323145"/>
              <a:gd name="connsiteX96" fmla="*/ 6270527 w 11269336"/>
              <a:gd name="connsiteY96" fmla="*/ 1872208 h 2323145"/>
              <a:gd name="connsiteX97" fmla="*/ 6249518 w 11269336"/>
              <a:gd name="connsiteY97" fmla="*/ 1876079 h 2323145"/>
              <a:gd name="connsiteX98" fmla="*/ 6190386 w 11269336"/>
              <a:gd name="connsiteY98" fmla="*/ 1872478 h 2323145"/>
              <a:gd name="connsiteX99" fmla="*/ 6159777 w 11269336"/>
              <a:gd name="connsiteY99" fmla="*/ 1891745 h 2323145"/>
              <a:gd name="connsiteX100" fmla="*/ 6153131 w 11269336"/>
              <a:gd name="connsiteY100" fmla="*/ 1895079 h 2323145"/>
              <a:gd name="connsiteX101" fmla="*/ 6152798 w 11269336"/>
              <a:gd name="connsiteY101" fmla="*/ 1894920 h 2323145"/>
              <a:gd name="connsiteX102" fmla="*/ 6145388 w 11269336"/>
              <a:gd name="connsiteY102" fmla="*/ 1897990 h 2323145"/>
              <a:gd name="connsiteX103" fmla="*/ 6141014 w 11269336"/>
              <a:gd name="connsiteY103" fmla="*/ 1901155 h 2323145"/>
              <a:gd name="connsiteX104" fmla="*/ 6128122 w 11269336"/>
              <a:gd name="connsiteY104" fmla="*/ 1907623 h 2323145"/>
              <a:gd name="connsiteX105" fmla="*/ 6122351 w 11269336"/>
              <a:gd name="connsiteY105" fmla="*/ 1908359 h 2323145"/>
              <a:gd name="connsiteX106" fmla="*/ 6064750 w 11269336"/>
              <a:gd name="connsiteY106" fmla="*/ 1896394 h 2323145"/>
              <a:gd name="connsiteX107" fmla="*/ 5964230 w 11269336"/>
              <a:gd name="connsiteY107" fmla="*/ 1910038 h 2323145"/>
              <a:gd name="connsiteX108" fmla="*/ 5865399 w 11269336"/>
              <a:gd name="connsiteY108" fmla="*/ 1926966 h 2323145"/>
              <a:gd name="connsiteX109" fmla="*/ 5829951 w 11269336"/>
              <a:gd name="connsiteY109" fmla="*/ 1934755 h 2323145"/>
              <a:gd name="connsiteX110" fmla="*/ 5765285 w 11269336"/>
              <a:gd name="connsiteY110" fmla="*/ 1941322 h 2323145"/>
              <a:gd name="connsiteX111" fmla="*/ 5734750 w 11269336"/>
              <a:gd name="connsiteY111" fmla="*/ 1939793 h 2323145"/>
              <a:gd name="connsiteX112" fmla="*/ 5733569 w 11269336"/>
              <a:gd name="connsiteY112" fmla="*/ 1940505 h 2323145"/>
              <a:gd name="connsiteX113" fmla="*/ 5730329 w 11269336"/>
              <a:gd name="connsiteY113" fmla="*/ 1937845 h 2323145"/>
              <a:gd name="connsiteX114" fmla="*/ 5724661 w 11269336"/>
              <a:gd name="connsiteY114" fmla="*/ 1937455 h 2323145"/>
              <a:gd name="connsiteX115" fmla="*/ 5710186 w 11269336"/>
              <a:gd name="connsiteY115" fmla="*/ 1941370 h 2323145"/>
              <a:gd name="connsiteX116" fmla="*/ 5704910 w 11269336"/>
              <a:gd name="connsiteY116" fmla="*/ 1943663 h 2323145"/>
              <a:gd name="connsiteX117" fmla="*/ 5696836 w 11269336"/>
              <a:gd name="connsiteY117" fmla="*/ 1945271 h 2323145"/>
              <a:gd name="connsiteX118" fmla="*/ 5696583 w 11269336"/>
              <a:gd name="connsiteY118" fmla="*/ 1945050 h 2323145"/>
              <a:gd name="connsiteX119" fmla="*/ 5689123 w 11269336"/>
              <a:gd name="connsiteY119" fmla="*/ 1947067 h 2323145"/>
              <a:gd name="connsiteX120" fmla="*/ 5653291 w 11269336"/>
              <a:gd name="connsiteY120" fmla="*/ 1960245 h 2323145"/>
              <a:gd name="connsiteX121" fmla="*/ 5599385 w 11269336"/>
              <a:gd name="connsiteY121" fmla="*/ 1945198 h 2323145"/>
              <a:gd name="connsiteX122" fmla="*/ 5578300 w 11269336"/>
              <a:gd name="connsiteY122" fmla="*/ 1944963 h 2323145"/>
              <a:gd name="connsiteX123" fmla="*/ 5566758 w 11269336"/>
              <a:gd name="connsiteY123" fmla="*/ 1943441 h 2323145"/>
              <a:gd name="connsiteX124" fmla="*/ 5565857 w 11269336"/>
              <a:gd name="connsiteY124" fmla="*/ 1942445 h 2323145"/>
              <a:gd name="connsiteX125" fmla="*/ 5531534 w 11269336"/>
              <a:gd name="connsiteY125" fmla="*/ 1955208 h 2323145"/>
              <a:gd name="connsiteX126" fmla="*/ 5526552 w 11269336"/>
              <a:gd name="connsiteY126" fmla="*/ 1954799 h 2323145"/>
              <a:gd name="connsiteX127" fmla="*/ 5504723 w 11269336"/>
              <a:gd name="connsiteY127" fmla="*/ 1965811 h 2323145"/>
              <a:gd name="connsiteX128" fmla="*/ 5493156 w 11269336"/>
              <a:gd name="connsiteY128" fmla="*/ 1970063 h 2323145"/>
              <a:gd name="connsiteX129" fmla="*/ 5490486 w 11269336"/>
              <a:gd name="connsiteY129" fmla="*/ 1974227 h 2323145"/>
              <a:gd name="connsiteX130" fmla="*/ 5473107 w 11269336"/>
              <a:gd name="connsiteY130" fmla="*/ 1979001 h 2323145"/>
              <a:gd name="connsiteX131" fmla="*/ 5470885 w 11269336"/>
              <a:gd name="connsiteY131" fmla="*/ 1978432 h 2323145"/>
              <a:gd name="connsiteX132" fmla="*/ 5457393 w 11269336"/>
              <a:gd name="connsiteY132" fmla="*/ 1986525 h 2323145"/>
              <a:gd name="connsiteX133" fmla="*/ 5447102 w 11269336"/>
              <a:gd name="connsiteY133" fmla="*/ 1998329 h 2323145"/>
              <a:gd name="connsiteX134" fmla="*/ 5159151 w 11269336"/>
              <a:gd name="connsiteY134" fmla="*/ 2029640 h 2323145"/>
              <a:gd name="connsiteX135" fmla="*/ 5041688 w 11269336"/>
              <a:gd name="connsiteY135" fmla="*/ 2022334 h 2323145"/>
              <a:gd name="connsiteX136" fmla="*/ 4860988 w 11269336"/>
              <a:gd name="connsiteY136" fmla="*/ 2135698 h 2323145"/>
              <a:gd name="connsiteX137" fmla="*/ 4807902 w 11269336"/>
              <a:gd name="connsiteY137" fmla="*/ 2138894 h 2323145"/>
              <a:gd name="connsiteX138" fmla="*/ 4765388 w 11269336"/>
              <a:gd name="connsiteY138" fmla="*/ 2162525 h 2323145"/>
              <a:gd name="connsiteX139" fmla="*/ 4745033 w 11269336"/>
              <a:gd name="connsiteY139" fmla="*/ 2158859 h 2323145"/>
              <a:gd name="connsiteX140" fmla="*/ 4741475 w 11269336"/>
              <a:gd name="connsiteY140" fmla="*/ 2157998 h 2323145"/>
              <a:gd name="connsiteX141" fmla="*/ 4728247 w 11269336"/>
              <a:gd name="connsiteY141" fmla="*/ 2159526 h 2323145"/>
              <a:gd name="connsiteX142" fmla="*/ 4723263 w 11269336"/>
              <a:gd name="connsiteY142" fmla="*/ 2153742 h 2323145"/>
              <a:gd name="connsiteX143" fmla="*/ 4702453 w 11269336"/>
              <a:gd name="connsiteY143" fmla="*/ 2151586 h 2323145"/>
              <a:gd name="connsiteX144" fmla="*/ 4678455 w 11269336"/>
              <a:gd name="connsiteY144" fmla="*/ 2156131 h 2323145"/>
              <a:gd name="connsiteX145" fmla="*/ 4593061 w 11269336"/>
              <a:gd name="connsiteY145" fmla="*/ 2171597 h 2323145"/>
              <a:gd name="connsiteX146" fmla="*/ 4579902 w 11269336"/>
              <a:gd name="connsiteY146" fmla="*/ 2177927 h 2323145"/>
              <a:gd name="connsiteX147" fmla="*/ 4533444 w 11269336"/>
              <a:gd name="connsiteY147" fmla="*/ 2181200 h 2323145"/>
              <a:gd name="connsiteX148" fmla="*/ 4492832 w 11269336"/>
              <a:gd name="connsiteY148" fmla="*/ 2188033 h 2323145"/>
              <a:gd name="connsiteX149" fmla="*/ 4467257 w 11269336"/>
              <a:gd name="connsiteY149" fmla="*/ 2196121 h 2323145"/>
              <a:gd name="connsiteX150" fmla="*/ 4459937 w 11269336"/>
              <a:gd name="connsiteY150" fmla="*/ 2195182 h 2323145"/>
              <a:gd name="connsiteX151" fmla="*/ 4433312 w 11269336"/>
              <a:gd name="connsiteY151" fmla="*/ 2199004 h 2323145"/>
              <a:gd name="connsiteX152" fmla="*/ 4420601 w 11269336"/>
              <a:gd name="connsiteY152" fmla="*/ 2205158 h 2323145"/>
              <a:gd name="connsiteX153" fmla="*/ 4405765 w 11269336"/>
              <a:gd name="connsiteY153" fmla="*/ 2199902 h 2323145"/>
              <a:gd name="connsiteX154" fmla="*/ 4401354 w 11269336"/>
              <a:gd name="connsiteY154" fmla="*/ 2194745 h 2323145"/>
              <a:gd name="connsiteX155" fmla="*/ 4383151 w 11269336"/>
              <a:gd name="connsiteY155" fmla="*/ 2201140 h 2323145"/>
              <a:gd name="connsiteX156" fmla="*/ 4366646 w 11269336"/>
              <a:gd name="connsiteY156" fmla="*/ 2198564 h 2323145"/>
              <a:gd name="connsiteX157" fmla="*/ 4354009 w 11269336"/>
              <a:gd name="connsiteY157" fmla="*/ 2204984 h 2323145"/>
              <a:gd name="connsiteX158" fmla="*/ 4348284 w 11269336"/>
              <a:gd name="connsiteY158" fmla="*/ 2205270 h 2323145"/>
              <a:gd name="connsiteX159" fmla="*/ 4333906 w 11269336"/>
              <a:gd name="connsiteY159" fmla="*/ 2205251 h 2323145"/>
              <a:gd name="connsiteX160" fmla="*/ 4308819 w 11269336"/>
              <a:gd name="connsiteY160" fmla="*/ 2203822 h 2323145"/>
              <a:gd name="connsiteX161" fmla="*/ 4301210 w 11269336"/>
              <a:gd name="connsiteY161" fmla="*/ 2204456 h 2323145"/>
              <a:gd name="connsiteX162" fmla="*/ 4283095 w 11269336"/>
              <a:gd name="connsiteY162" fmla="*/ 2198177 h 2323145"/>
              <a:gd name="connsiteX163" fmla="*/ 4250119 w 11269336"/>
              <a:gd name="connsiteY163" fmla="*/ 2196342 h 2323145"/>
              <a:gd name="connsiteX164" fmla="*/ 4189203 w 11269336"/>
              <a:gd name="connsiteY164" fmla="*/ 2178994 h 2323145"/>
              <a:gd name="connsiteX165" fmla="*/ 4154035 w 11269336"/>
              <a:gd name="connsiteY165" fmla="*/ 2171950 h 2323145"/>
              <a:gd name="connsiteX166" fmla="*/ 4129569 w 11269336"/>
              <a:gd name="connsiteY166" fmla="*/ 2163850 h 2323145"/>
              <a:gd name="connsiteX167" fmla="*/ 4061250 w 11269336"/>
              <a:gd name="connsiteY167" fmla="*/ 2159236 h 2323145"/>
              <a:gd name="connsiteX168" fmla="*/ 3945480 w 11269336"/>
              <a:gd name="connsiteY168" fmla="*/ 2158279 h 2323145"/>
              <a:gd name="connsiteX169" fmla="*/ 3921468 w 11269336"/>
              <a:gd name="connsiteY169" fmla="*/ 2156588 h 2323145"/>
              <a:gd name="connsiteX170" fmla="*/ 3903348 w 11269336"/>
              <a:gd name="connsiteY170" fmla="*/ 2149220 h 2323145"/>
              <a:gd name="connsiteX171" fmla="*/ 3901342 w 11269336"/>
              <a:gd name="connsiteY171" fmla="*/ 2142355 h 2323145"/>
              <a:gd name="connsiteX172" fmla="*/ 3888539 w 11269336"/>
              <a:gd name="connsiteY172" fmla="*/ 2140476 h 2323145"/>
              <a:gd name="connsiteX173" fmla="*/ 3885662 w 11269336"/>
              <a:gd name="connsiteY173" fmla="*/ 2138740 h 2323145"/>
              <a:gd name="connsiteX174" fmla="*/ 3868627 w 11269336"/>
              <a:gd name="connsiteY174" fmla="*/ 2130023 h 2323145"/>
              <a:gd name="connsiteX175" fmla="*/ 3819177 w 11269336"/>
              <a:gd name="connsiteY175" fmla="*/ 2142111 h 2323145"/>
              <a:gd name="connsiteX176" fmla="*/ 3769100 w 11269336"/>
              <a:gd name="connsiteY176" fmla="*/ 2131731 h 2323145"/>
              <a:gd name="connsiteX177" fmla="*/ 3562752 w 11269336"/>
              <a:gd name="connsiteY177" fmla="*/ 2131785 h 2323145"/>
              <a:gd name="connsiteX178" fmla="*/ 3541402 w 11269336"/>
              <a:gd name="connsiteY178" fmla="*/ 2106821 h 2323145"/>
              <a:gd name="connsiteX179" fmla="*/ 3365341 w 11269336"/>
              <a:gd name="connsiteY179" fmla="*/ 2077638 h 2323145"/>
              <a:gd name="connsiteX180" fmla="*/ 3170922 w 11269336"/>
              <a:gd name="connsiteY180" fmla="*/ 2115957 h 2323145"/>
              <a:gd name="connsiteX181" fmla="*/ 3156256 w 11269336"/>
              <a:gd name="connsiteY181" fmla="*/ 2124773 h 2323145"/>
              <a:gd name="connsiteX182" fmla="*/ 3140298 w 11269336"/>
              <a:gd name="connsiteY182" fmla="*/ 2129182 h 2323145"/>
              <a:gd name="connsiteX183" fmla="*/ 3138514 w 11269336"/>
              <a:gd name="connsiteY183" fmla="*/ 2128069 h 2323145"/>
              <a:gd name="connsiteX184" fmla="*/ 3120467 w 11269336"/>
              <a:gd name="connsiteY184" fmla="*/ 2128281 h 2323145"/>
              <a:gd name="connsiteX185" fmla="*/ 3116175 w 11269336"/>
              <a:gd name="connsiteY185" fmla="*/ 2131633 h 2323145"/>
              <a:gd name="connsiteX186" fmla="*/ 3103685 w 11269336"/>
              <a:gd name="connsiteY186" fmla="*/ 2132814 h 2323145"/>
              <a:gd name="connsiteX187" fmla="*/ 3078794 w 11269336"/>
              <a:gd name="connsiteY187" fmla="*/ 2137935 h 2323145"/>
              <a:gd name="connsiteX188" fmla="*/ 3074407 w 11269336"/>
              <a:gd name="connsiteY188" fmla="*/ 2136274 h 2323145"/>
              <a:gd name="connsiteX189" fmla="*/ 3037285 w 11269336"/>
              <a:gd name="connsiteY189" fmla="*/ 2139919 h 2323145"/>
              <a:gd name="connsiteX190" fmla="*/ 3036901 w 11269336"/>
              <a:gd name="connsiteY190" fmla="*/ 2138726 h 2323145"/>
              <a:gd name="connsiteX191" fmla="*/ 3026996 w 11269336"/>
              <a:gd name="connsiteY191" fmla="*/ 2134322 h 2323145"/>
              <a:gd name="connsiteX192" fmla="*/ 3007772 w 11269336"/>
              <a:gd name="connsiteY192" fmla="*/ 2128742 h 2323145"/>
              <a:gd name="connsiteX193" fmla="*/ 2965030 w 11269336"/>
              <a:gd name="connsiteY193" fmla="*/ 2100494 h 2323145"/>
              <a:gd name="connsiteX194" fmla="*/ 2926342 w 11269336"/>
              <a:gd name="connsiteY194" fmla="*/ 2104155 h 2323145"/>
              <a:gd name="connsiteX195" fmla="*/ 2918608 w 11269336"/>
              <a:gd name="connsiteY195" fmla="*/ 2104215 h 2323145"/>
              <a:gd name="connsiteX196" fmla="*/ 2918475 w 11269336"/>
              <a:gd name="connsiteY196" fmla="*/ 2103937 h 2323145"/>
              <a:gd name="connsiteX197" fmla="*/ 2910360 w 11269336"/>
              <a:gd name="connsiteY197" fmla="*/ 2103444 h 2323145"/>
              <a:gd name="connsiteX198" fmla="*/ 2904507 w 11269336"/>
              <a:gd name="connsiteY198" fmla="*/ 2104326 h 2323145"/>
              <a:gd name="connsiteX199" fmla="*/ 2889503 w 11269336"/>
              <a:gd name="connsiteY199" fmla="*/ 2104443 h 2323145"/>
              <a:gd name="connsiteX200" fmla="*/ 2884480 w 11269336"/>
              <a:gd name="connsiteY200" fmla="*/ 2102626 h 2323145"/>
              <a:gd name="connsiteX201" fmla="*/ 2882689 w 11269336"/>
              <a:gd name="connsiteY201" fmla="*/ 2099228 h 2323145"/>
              <a:gd name="connsiteX202" fmla="*/ 2881291 w 11269336"/>
              <a:gd name="connsiteY202" fmla="*/ 2099618 h 2323145"/>
              <a:gd name="connsiteX203" fmla="*/ 2853979 w 11269336"/>
              <a:gd name="connsiteY203" fmla="*/ 2090388 h 2323145"/>
              <a:gd name="connsiteX204" fmla="*/ 2791790 w 11269336"/>
              <a:gd name="connsiteY204" fmla="*/ 2080332 h 2323145"/>
              <a:gd name="connsiteX205" fmla="*/ 2755844 w 11269336"/>
              <a:gd name="connsiteY205" fmla="*/ 2078874 h 2323145"/>
              <a:gd name="connsiteX206" fmla="*/ 2657742 w 11269336"/>
              <a:gd name="connsiteY206" fmla="*/ 2070179 h 2323145"/>
              <a:gd name="connsiteX207" fmla="*/ 2559549 w 11269336"/>
              <a:gd name="connsiteY207" fmla="*/ 2057873 h 2323145"/>
              <a:gd name="connsiteX208" fmla="*/ 2512054 w 11269336"/>
              <a:gd name="connsiteY208" fmla="*/ 2031671 h 2323145"/>
              <a:gd name="connsiteX209" fmla="*/ 2506437 w 11269336"/>
              <a:gd name="connsiteY209" fmla="*/ 2030918 h 2323145"/>
              <a:gd name="connsiteX210" fmla="*/ 2491752 w 11269336"/>
              <a:gd name="connsiteY210" fmla="*/ 2033906 h 2323145"/>
              <a:gd name="connsiteX211" fmla="*/ 2486338 w 11269336"/>
              <a:gd name="connsiteY211" fmla="*/ 2035862 h 2323145"/>
              <a:gd name="connsiteX212" fmla="*/ 2478186 w 11269336"/>
              <a:gd name="connsiteY212" fmla="*/ 2036953 h 2323145"/>
              <a:gd name="connsiteX213" fmla="*/ 2477950 w 11269336"/>
              <a:gd name="connsiteY213" fmla="*/ 2036715 h 2323145"/>
              <a:gd name="connsiteX214" fmla="*/ 2470381 w 11269336"/>
              <a:gd name="connsiteY214" fmla="*/ 2038256 h 2323145"/>
              <a:gd name="connsiteX215" fmla="*/ 2433781 w 11269336"/>
              <a:gd name="connsiteY215" fmla="*/ 2049140 h 2323145"/>
              <a:gd name="connsiteX216" fmla="*/ 2381172 w 11269336"/>
              <a:gd name="connsiteY216" fmla="*/ 2030645 h 2323145"/>
              <a:gd name="connsiteX217" fmla="*/ 2360198 w 11269336"/>
              <a:gd name="connsiteY217" fmla="*/ 2029059 h 2323145"/>
              <a:gd name="connsiteX218" fmla="*/ 2348815 w 11269336"/>
              <a:gd name="connsiteY218" fmla="*/ 2026798 h 2323145"/>
              <a:gd name="connsiteX219" fmla="*/ 2347988 w 11269336"/>
              <a:gd name="connsiteY219" fmla="*/ 2025745 h 2323145"/>
              <a:gd name="connsiteX220" fmla="*/ 2312920 w 11269336"/>
              <a:gd name="connsiteY220" fmla="*/ 2036311 h 2323145"/>
              <a:gd name="connsiteX221" fmla="*/ 2307986 w 11269336"/>
              <a:gd name="connsiteY221" fmla="*/ 2035583 h 2323145"/>
              <a:gd name="connsiteX222" fmla="*/ 2285481 w 11269336"/>
              <a:gd name="connsiteY222" fmla="*/ 2045197 h 2323145"/>
              <a:gd name="connsiteX223" fmla="*/ 2273666 w 11269336"/>
              <a:gd name="connsiteY223" fmla="*/ 2048710 h 2323145"/>
              <a:gd name="connsiteX224" fmla="*/ 2270719 w 11269336"/>
              <a:gd name="connsiteY224" fmla="*/ 2052702 h 2323145"/>
              <a:gd name="connsiteX225" fmla="*/ 2253080 w 11269336"/>
              <a:gd name="connsiteY225" fmla="*/ 2056363 h 2323145"/>
              <a:gd name="connsiteX226" fmla="*/ 2250906 w 11269336"/>
              <a:gd name="connsiteY226" fmla="*/ 2055654 h 2323145"/>
              <a:gd name="connsiteX227" fmla="*/ 2236905 w 11269336"/>
              <a:gd name="connsiteY227" fmla="*/ 2062882 h 2323145"/>
              <a:gd name="connsiteX228" fmla="*/ 2225830 w 11269336"/>
              <a:gd name="connsiteY228" fmla="*/ 2074027 h 2323145"/>
              <a:gd name="connsiteX229" fmla="*/ 2073776 w 11269336"/>
              <a:gd name="connsiteY229" fmla="*/ 2089244 h 2323145"/>
              <a:gd name="connsiteX230" fmla="*/ 1948256 w 11269336"/>
              <a:gd name="connsiteY230" fmla="*/ 2146616 h 2323145"/>
              <a:gd name="connsiteX231" fmla="*/ 1865582 w 11269336"/>
              <a:gd name="connsiteY231" fmla="*/ 2153738 h 2323145"/>
              <a:gd name="connsiteX232" fmla="*/ 1835210 w 11269336"/>
              <a:gd name="connsiteY232" fmla="*/ 2134244 h 2323145"/>
              <a:gd name="connsiteX233" fmla="*/ 1632661 w 11269336"/>
              <a:gd name="connsiteY233" fmla="*/ 2173882 h 2323145"/>
              <a:gd name="connsiteX234" fmla="*/ 1579590 w 11269336"/>
              <a:gd name="connsiteY234" fmla="*/ 2173680 h 2323145"/>
              <a:gd name="connsiteX235" fmla="*/ 1535601 w 11269336"/>
              <a:gd name="connsiteY235" fmla="*/ 2194590 h 2323145"/>
              <a:gd name="connsiteX236" fmla="*/ 1515594 w 11269336"/>
              <a:gd name="connsiteY236" fmla="*/ 2189622 h 2323145"/>
              <a:gd name="connsiteX237" fmla="*/ 1512113 w 11269336"/>
              <a:gd name="connsiteY237" fmla="*/ 2188534 h 2323145"/>
              <a:gd name="connsiteX238" fmla="*/ 1498838 w 11269336"/>
              <a:gd name="connsiteY238" fmla="*/ 2189213 h 2323145"/>
              <a:gd name="connsiteX239" fmla="*/ 1494279 w 11269336"/>
              <a:gd name="connsiteY239" fmla="*/ 2183112 h 2323145"/>
              <a:gd name="connsiteX240" fmla="*/ 1473714 w 11269336"/>
              <a:gd name="connsiteY240" fmla="*/ 2179625 h 2323145"/>
              <a:gd name="connsiteX241" fmla="*/ 1449503 w 11269336"/>
              <a:gd name="connsiteY241" fmla="*/ 2182633 h 2323145"/>
              <a:gd name="connsiteX242" fmla="*/ 1266687 w 11269336"/>
              <a:gd name="connsiteY242" fmla="*/ 2212688 h 2323145"/>
              <a:gd name="connsiteX243" fmla="*/ 1239614 w 11269336"/>
              <a:gd name="connsiteY243" fmla="*/ 2209727 h 2323145"/>
              <a:gd name="connsiteX244" fmla="*/ 1202436 w 11269336"/>
              <a:gd name="connsiteY244" fmla="*/ 2209817 h 2323145"/>
              <a:gd name="connsiteX245" fmla="*/ 1136097 w 11269336"/>
              <a:gd name="connsiteY245" fmla="*/ 2205112 h 2323145"/>
              <a:gd name="connsiteX246" fmla="*/ 988232 w 11269336"/>
              <a:gd name="connsiteY246" fmla="*/ 2235635 h 2323145"/>
              <a:gd name="connsiteX247" fmla="*/ 981959 w 11269336"/>
              <a:gd name="connsiteY247" fmla="*/ 2231607 h 2323145"/>
              <a:gd name="connsiteX248" fmla="*/ 938600 w 11269336"/>
              <a:gd name="connsiteY248" fmla="*/ 2238113 h 2323145"/>
              <a:gd name="connsiteX249" fmla="*/ 791788 w 11269336"/>
              <a:gd name="connsiteY249" fmla="*/ 2293224 h 2323145"/>
              <a:gd name="connsiteX250" fmla="*/ 706914 w 11269336"/>
              <a:gd name="connsiteY250" fmla="*/ 2305046 h 2323145"/>
              <a:gd name="connsiteX251" fmla="*/ 675971 w 11269336"/>
              <a:gd name="connsiteY251" fmla="*/ 2304030 h 2323145"/>
              <a:gd name="connsiteX252" fmla="*/ 624180 w 11269336"/>
              <a:gd name="connsiteY252" fmla="*/ 2302650 h 2323145"/>
              <a:gd name="connsiteX253" fmla="*/ 583453 w 11269336"/>
              <a:gd name="connsiteY253" fmla="*/ 2288788 h 2323145"/>
              <a:gd name="connsiteX254" fmla="*/ 540946 w 11269336"/>
              <a:gd name="connsiteY254" fmla="*/ 2292721 h 2323145"/>
              <a:gd name="connsiteX255" fmla="*/ 533680 w 11269336"/>
              <a:gd name="connsiteY255" fmla="*/ 2310233 h 2323145"/>
              <a:gd name="connsiteX256" fmla="*/ 487366 w 11269336"/>
              <a:gd name="connsiteY256" fmla="*/ 2309053 h 2323145"/>
              <a:gd name="connsiteX257" fmla="*/ 416820 w 11269336"/>
              <a:gd name="connsiteY257" fmla="*/ 2305443 h 2323145"/>
              <a:gd name="connsiteX258" fmla="*/ 376805 w 11269336"/>
              <a:gd name="connsiteY258" fmla="*/ 2307647 h 2323145"/>
              <a:gd name="connsiteX259" fmla="*/ 266777 w 11269336"/>
              <a:gd name="connsiteY259" fmla="*/ 2309012 h 2323145"/>
              <a:gd name="connsiteX260" fmla="*/ 156013 w 11269336"/>
              <a:gd name="connsiteY260" fmla="*/ 2306832 h 2323145"/>
              <a:gd name="connsiteX261" fmla="*/ 87258 w 11269336"/>
              <a:gd name="connsiteY261" fmla="*/ 2285511 h 2323145"/>
              <a:gd name="connsiteX262" fmla="*/ 23798 w 11269336"/>
              <a:gd name="connsiteY262" fmla="*/ 2281822 h 2323145"/>
              <a:gd name="connsiteX263" fmla="*/ 0 w 11269336"/>
              <a:gd name="connsiteY263" fmla="*/ 2285369 h 2323145"/>
              <a:gd name="connsiteX264" fmla="*/ 0 w 11269336"/>
              <a:gd name="connsiteY26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9062863 w 11269336"/>
              <a:gd name="connsiteY22" fmla="*/ 754656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33444 w 11269336"/>
              <a:gd name="connsiteY144" fmla="*/ 2181200 h 2323145"/>
              <a:gd name="connsiteX145" fmla="*/ 4492832 w 11269336"/>
              <a:gd name="connsiteY145" fmla="*/ 2188033 h 2323145"/>
              <a:gd name="connsiteX146" fmla="*/ 4467257 w 11269336"/>
              <a:gd name="connsiteY146" fmla="*/ 2196121 h 2323145"/>
              <a:gd name="connsiteX147" fmla="*/ 4459937 w 11269336"/>
              <a:gd name="connsiteY147" fmla="*/ 2195182 h 2323145"/>
              <a:gd name="connsiteX148" fmla="*/ 4433312 w 11269336"/>
              <a:gd name="connsiteY148" fmla="*/ 2199004 h 2323145"/>
              <a:gd name="connsiteX149" fmla="*/ 4420601 w 11269336"/>
              <a:gd name="connsiteY149" fmla="*/ 2205158 h 2323145"/>
              <a:gd name="connsiteX150" fmla="*/ 4405765 w 11269336"/>
              <a:gd name="connsiteY150" fmla="*/ 2199902 h 2323145"/>
              <a:gd name="connsiteX151" fmla="*/ 4401354 w 11269336"/>
              <a:gd name="connsiteY151" fmla="*/ 2194745 h 2323145"/>
              <a:gd name="connsiteX152" fmla="*/ 4383151 w 11269336"/>
              <a:gd name="connsiteY152" fmla="*/ 2201140 h 2323145"/>
              <a:gd name="connsiteX153" fmla="*/ 4366646 w 11269336"/>
              <a:gd name="connsiteY153" fmla="*/ 2198564 h 2323145"/>
              <a:gd name="connsiteX154" fmla="*/ 4354009 w 11269336"/>
              <a:gd name="connsiteY154" fmla="*/ 2204984 h 2323145"/>
              <a:gd name="connsiteX155" fmla="*/ 4348284 w 11269336"/>
              <a:gd name="connsiteY155" fmla="*/ 2205270 h 2323145"/>
              <a:gd name="connsiteX156" fmla="*/ 4333906 w 11269336"/>
              <a:gd name="connsiteY156" fmla="*/ 2205251 h 2323145"/>
              <a:gd name="connsiteX157" fmla="*/ 4308819 w 11269336"/>
              <a:gd name="connsiteY157" fmla="*/ 2203822 h 2323145"/>
              <a:gd name="connsiteX158" fmla="*/ 4301210 w 11269336"/>
              <a:gd name="connsiteY158" fmla="*/ 2204456 h 2323145"/>
              <a:gd name="connsiteX159" fmla="*/ 4283095 w 11269336"/>
              <a:gd name="connsiteY159" fmla="*/ 2198177 h 2323145"/>
              <a:gd name="connsiteX160" fmla="*/ 4250119 w 11269336"/>
              <a:gd name="connsiteY160" fmla="*/ 2196342 h 2323145"/>
              <a:gd name="connsiteX161" fmla="*/ 4189203 w 11269336"/>
              <a:gd name="connsiteY161" fmla="*/ 2178994 h 2323145"/>
              <a:gd name="connsiteX162" fmla="*/ 4154035 w 11269336"/>
              <a:gd name="connsiteY162" fmla="*/ 2171950 h 2323145"/>
              <a:gd name="connsiteX163" fmla="*/ 4129569 w 11269336"/>
              <a:gd name="connsiteY163" fmla="*/ 2163850 h 2323145"/>
              <a:gd name="connsiteX164" fmla="*/ 4061250 w 11269336"/>
              <a:gd name="connsiteY164" fmla="*/ 2159236 h 2323145"/>
              <a:gd name="connsiteX165" fmla="*/ 3945480 w 11269336"/>
              <a:gd name="connsiteY165" fmla="*/ 2158279 h 2323145"/>
              <a:gd name="connsiteX166" fmla="*/ 3921468 w 11269336"/>
              <a:gd name="connsiteY166" fmla="*/ 2156588 h 2323145"/>
              <a:gd name="connsiteX167" fmla="*/ 3903348 w 11269336"/>
              <a:gd name="connsiteY167" fmla="*/ 2149220 h 2323145"/>
              <a:gd name="connsiteX168" fmla="*/ 3901342 w 11269336"/>
              <a:gd name="connsiteY168" fmla="*/ 2142355 h 2323145"/>
              <a:gd name="connsiteX169" fmla="*/ 3888539 w 11269336"/>
              <a:gd name="connsiteY169" fmla="*/ 2140476 h 2323145"/>
              <a:gd name="connsiteX170" fmla="*/ 3885662 w 11269336"/>
              <a:gd name="connsiteY170" fmla="*/ 2138740 h 2323145"/>
              <a:gd name="connsiteX171" fmla="*/ 3868627 w 11269336"/>
              <a:gd name="connsiteY171" fmla="*/ 2130023 h 2323145"/>
              <a:gd name="connsiteX172" fmla="*/ 3819177 w 11269336"/>
              <a:gd name="connsiteY172" fmla="*/ 2142111 h 2323145"/>
              <a:gd name="connsiteX173" fmla="*/ 3769100 w 11269336"/>
              <a:gd name="connsiteY173" fmla="*/ 2131731 h 2323145"/>
              <a:gd name="connsiteX174" fmla="*/ 3562752 w 11269336"/>
              <a:gd name="connsiteY174" fmla="*/ 2131785 h 2323145"/>
              <a:gd name="connsiteX175" fmla="*/ 3541402 w 11269336"/>
              <a:gd name="connsiteY175" fmla="*/ 2106821 h 2323145"/>
              <a:gd name="connsiteX176" fmla="*/ 3365341 w 11269336"/>
              <a:gd name="connsiteY176" fmla="*/ 2077638 h 2323145"/>
              <a:gd name="connsiteX177" fmla="*/ 3170922 w 11269336"/>
              <a:gd name="connsiteY177" fmla="*/ 2115957 h 2323145"/>
              <a:gd name="connsiteX178" fmla="*/ 3156256 w 11269336"/>
              <a:gd name="connsiteY178" fmla="*/ 2124773 h 2323145"/>
              <a:gd name="connsiteX179" fmla="*/ 3140298 w 11269336"/>
              <a:gd name="connsiteY179" fmla="*/ 2129182 h 2323145"/>
              <a:gd name="connsiteX180" fmla="*/ 3138514 w 11269336"/>
              <a:gd name="connsiteY180" fmla="*/ 2128069 h 2323145"/>
              <a:gd name="connsiteX181" fmla="*/ 3120467 w 11269336"/>
              <a:gd name="connsiteY181" fmla="*/ 2128281 h 2323145"/>
              <a:gd name="connsiteX182" fmla="*/ 3116175 w 11269336"/>
              <a:gd name="connsiteY182" fmla="*/ 2131633 h 2323145"/>
              <a:gd name="connsiteX183" fmla="*/ 3103685 w 11269336"/>
              <a:gd name="connsiteY183" fmla="*/ 2132814 h 2323145"/>
              <a:gd name="connsiteX184" fmla="*/ 3078794 w 11269336"/>
              <a:gd name="connsiteY184" fmla="*/ 2137935 h 2323145"/>
              <a:gd name="connsiteX185" fmla="*/ 3074407 w 11269336"/>
              <a:gd name="connsiteY185" fmla="*/ 2136274 h 2323145"/>
              <a:gd name="connsiteX186" fmla="*/ 3037285 w 11269336"/>
              <a:gd name="connsiteY186" fmla="*/ 2139919 h 2323145"/>
              <a:gd name="connsiteX187" fmla="*/ 3036901 w 11269336"/>
              <a:gd name="connsiteY187" fmla="*/ 2138726 h 2323145"/>
              <a:gd name="connsiteX188" fmla="*/ 3026996 w 11269336"/>
              <a:gd name="connsiteY188" fmla="*/ 2134322 h 2323145"/>
              <a:gd name="connsiteX189" fmla="*/ 3007772 w 11269336"/>
              <a:gd name="connsiteY189" fmla="*/ 2128742 h 2323145"/>
              <a:gd name="connsiteX190" fmla="*/ 2965030 w 11269336"/>
              <a:gd name="connsiteY190" fmla="*/ 2100494 h 2323145"/>
              <a:gd name="connsiteX191" fmla="*/ 2926342 w 11269336"/>
              <a:gd name="connsiteY191" fmla="*/ 2104155 h 2323145"/>
              <a:gd name="connsiteX192" fmla="*/ 2918608 w 11269336"/>
              <a:gd name="connsiteY192" fmla="*/ 2104215 h 2323145"/>
              <a:gd name="connsiteX193" fmla="*/ 2918475 w 11269336"/>
              <a:gd name="connsiteY193" fmla="*/ 2103937 h 2323145"/>
              <a:gd name="connsiteX194" fmla="*/ 2910360 w 11269336"/>
              <a:gd name="connsiteY194" fmla="*/ 2103444 h 2323145"/>
              <a:gd name="connsiteX195" fmla="*/ 2904507 w 11269336"/>
              <a:gd name="connsiteY195" fmla="*/ 2104326 h 2323145"/>
              <a:gd name="connsiteX196" fmla="*/ 2889503 w 11269336"/>
              <a:gd name="connsiteY196" fmla="*/ 2104443 h 2323145"/>
              <a:gd name="connsiteX197" fmla="*/ 2884480 w 11269336"/>
              <a:gd name="connsiteY197" fmla="*/ 2102626 h 2323145"/>
              <a:gd name="connsiteX198" fmla="*/ 2882689 w 11269336"/>
              <a:gd name="connsiteY198" fmla="*/ 2099228 h 2323145"/>
              <a:gd name="connsiteX199" fmla="*/ 2881291 w 11269336"/>
              <a:gd name="connsiteY199" fmla="*/ 2099618 h 2323145"/>
              <a:gd name="connsiteX200" fmla="*/ 2853979 w 11269336"/>
              <a:gd name="connsiteY200" fmla="*/ 2090388 h 2323145"/>
              <a:gd name="connsiteX201" fmla="*/ 2791790 w 11269336"/>
              <a:gd name="connsiteY201" fmla="*/ 2080332 h 2323145"/>
              <a:gd name="connsiteX202" fmla="*/ 2755844 w 11269336"/>
              <a:gd name="connsiteY202" fmla="*/ 2078874 h 2323145"/>
              <a:gd name="connsiteX203" fmla="*/ 2657742 w 11269336"/>
              <a:gd name="connsiteY203" fmla="*/ 2070179 h 2323145"/>
              <a:gd name="connsiteX204" fmla="*/ 2559549 w 11269336"/>
              <a:gd name="connsiteY204" fmla="*/ 2057873 h 2323145"/>
              <a:gd name="connsiteX205" fmla="*/ 2512054 w 11269336"/>
              <a:gd name="connsiteY205" fmla="*/ 2031671 h 2323145"/>
              <a:gd name="connsiteX206" fmla="*/ 2506437 w 11269336"/>
              <a:gd name="connsiteY206" fmla="*/ 2030918 h 2323145"/>
              <a:gd name="connsiteX207" fmla="*/ 2491752 w 11269336"/>
              <a:gd name="connsiteY207" fmla="*/ 2033906 h 2323145"/>
              <a:gd name="connsiteX208" fmla="*/ 2486338 w 11269336"/>
              <a:gd name="connsiteY208" fmla="*/ 2035862 h 2323145"/>
              <a:gd name="connsiteX209" fmla="*/ 2478186 w 11269336"/>
              <a:gd name="connsiteY209" fmla="*/ 2036953 h 2323145"/>
              <a:gd name="connsiteX210" fmla="*/ 2477950 w 11269336"/>
              <a:gd name="connsiteY210" fmla="*/ 2036715 h 2323145"/>
              <a:gd name="connsiteX211" fmla="*/ 2470381 w 11269336"/>
              <a:gd name="connsiteY211" fmla="*/ 2038256 h 2323145"/>
              <a:gd name="connsiteX212" fmla="*/ 2433781 w 11269336"/>
              <a:gd name="connsiteY212" fmla="*/ 2049140 h 2323145"/>
              <a:gd name="connsiteX213" fmla="*/ 2381172 w 11269336"/>
              <a:gd name="connsiteY213" fmla="*/ 2030645 h 2323145"/>
              <a:gd name="connsiteX214" fmla="*/ 2360198 w 11269336"/>
              <a:gd name="connsiteY214" fmla="*/ 2029059 h 2323145"/>
              <a:gd name="connsiteX215" fmla="*/ 2348815 w 11269336"/>
              <a:gd name="connsiteY215" fmla="*/ 2026798 h 2323145"/>
              <a:gd name="connsiteX216" fmla="*/ 2347988 w 11269336"/>
              <a:gd name="connsiteY216" fmla="*/ 2025745 h 2323145"/>
              <a:gd name="connsiteX217" fmla="*/ 2312920 w 11269336"/>
              <a:gd name="connsiteY217" fmla="*/ 2036311 h 2323145"/>
              <a:gd name="connsiteX218" fmla="*/ 2307986 w 11269336"/>
              <a:gd name="connsiteY218" fmla="*/ 2035583 h 2323145"/>
              <a:gd name="connsiteX219" fmla="*/ 2285481 w 11269336"/>
              <a:gd name="connsiteY219" fmla="*/ 2045197 h 2323145"/>
              <a:gd name="connsiteX220" fmla="*/ 2273666 w 11269336"/>
              <a:gd name="connsiteY220" fmla="*/ 2048710 h 2323145"/>
              <a:gd name="connsiteX221" fmla="*/ 2270719 w 11269336"/>
              <a:gd name="connsiteY221" fmla="*/ 2052702 h 2323145"/>
              <a:gd name="connsiteX222" fmla="*/ 2253080 w 11269336"/>
              <a:gd name="connsiteY222" fmla="*/ 2056363 h 2323145"/>
              <a:gd name="connsiteX223" fmla="*/ 2250906 w 11269336"/>
              <a:gd name="connsiteY223" fmla="*/ 2055654 h 2323145"/>
              <a:gd name="connsiteX224" fmla="*/ 2236905 w 11269336"/>
              <a:gd name="connsiteY224" fmla="*/ 2062882 h 2323145"/>
              <a:gd name="connsiteX225" fmla="*/ 2225830 w 11269336"/>
              <a:gd name="connsiteY225" fmla="*/ 2074027 h 2323145"/>
              <a:gd name="connsiteX226" fmla="*/ 2073776 w 11269336"/>
              <a:gd name="connsiteY226" fmla="*/ 2089244 h 2323145"/>
              <a:gd name="connsiteX227" fmla="*/ 1948256 w 11269336"/>
              <a:gd name="connsiteY227" fmla="*/ 2146616 h 2323145"/>
              <a:gd name="connsiteX228" fmla="*/ 1865582 w 11269336"/>
              <a:gd name="connsiteY228" fmla="*/ 2153738 h 2323145"/>
              <a:gd name="connsiteX229" fmla="*/ 1835210 w 11269336"/>
              <a:gd name="connsiteY229" fmla="*/ 2134244 h 2323145"/>
              <a:gd name="connsiteX230" fmla="*/ 1632661 w 11269336"/>
              <a:gd name="connsiteY230" fmla="*/ 2173882 h 2323145"/>
              <a:gd name="connsiteX231" fmla="*/ 1579590 w 11269336"/>
              <a:gd name="connsiteY231" fmla="*/ 2173680 h 2323145"/>
              <a:gd name="connsiteX232" fmla="*/ 1535601 w 11269336"/>
              <a:gd name="connsiteY232" fmla="*/ 2194590 h 2323145"/>
              <a:gd name="connsiteX233" fmla="*/ 1515594 w 11269336"/>
              <a:gd name="connsiteY233" fmla="*/ 2189622 h 2323145"/>
              <a:gd name="connsiteX234" fmla="*/ 1512113 w 11269336"/>
              <a:gd name="connsiteY234" fmla="*/ 2188534 h 2323145"/>
              <a:gd name="connsiteX235" fmla="*/ 1498838 w 11269336"/>
              <a:gd name="connsiteY235" fmla="*/ 2189213 h 2323145"/>
              <a:gd name="connsiteX236" fmla="*/ 1494279 w 11269336"/>
              <a:gd name="connsiteY236" fmla="*/ 2183112 h 2323145"/>
              <a:gd name="connsiteX237" fmla="*/ 1473714 w 11269336"/>
              <a:gd name="connsiteY237" fmla="*/ 2179625 h 2323145"/>
              <a:gd name="connsiteX238" fmla="*/ 1449503 w 11269336"/>
              <a:gd name="connsiteY238" fmla="*/ 2182633 h 2323145"/>
              <a:gd name="connsiteX239" fmla="*/ 1266687 w 11269336"/>
              <a:gd name="connsiteY239" fmla="*/ 2212688 h 2323145"/>
              <a:gd name="connsiteX240" fmla="*/ 1239614 w 11269336"/>
              <a:gd name="connsiteY240" fmla="*/ 2209727 h 2323145"/>
              <a:gd name="connsiteX241" fmla="*/ 1202436 w 11269336"/>
              <a:gd name="connsiteY241" fmla="*/ 2209817 h 2323145"/>
              <a:gd name="connsiteX242" fmla="*/ 1136097 w 11269336"/>
              <a:gd name="connsiteY242" fmla="*/ 2205112 h 2323145"/>
              <a:gd name="connsiteX243" fmla="*/ 988232 w 11269336"/>
              <a:gd name="connsiteY243" fmla="*/ 2235635 h 2323145"/>
              <a:gd name="connsiteX244" fmla="*/ 981959 w 11269336"/>
              <a:gd name="connsiteY244" fmla="*/ 2231607 h 2323145"/>
              <a:gd name="connsiteX245" fmla="*/ 938600 w 11269336"/>
              <a:gd name="connsiteY245" fmla="*/ 2238113 h 2323145"/>
              <a:gd name="connsiteX246" fmla="*/ 791788 w 11269336"/>
              <a:gd name="connsiteY246" fmla="*/ 2293224 h 2323145"/>
              <a:gd name="connsiteX247" fmla="*/ 706914 w 11269336"/>
              <a:gd name="connsiteY247" fmla="*/ 2305046 h 2323145"/>
              <a:gd name="connsiteX248" fmla="*/ 675971 w 11269336"/>
              <a:gd name="connsiteY248" fmla="*/ 2304030 h 2323145"/>
              <a:gd name="connsiteX249" fmla="*/ 624180 w 11269336"/>
              <a:gd name="connsiteY249" fmla="*/ 2302650 h 2323145"/>
              <a:gd name="connsiteX250" fmla="*/ 583453 w 11269336"/>
              <a:gd name="connsiteY250" fmla="*/ 2288788 h 2323145"/>
              <a:gd name="connsiteX251" fmla="*/ 540946 w 11269336"/>
              <a:gd name="connsiteY251" fmla="*/ 2292721 h 2323145"/>
              <a:gd name="connsiteX252" fmla="*/ 533680 w 11269336"/>
              <a:gd name="connsiteY252" fmla="*/ 2310233 h 2323145"/>
              <a:gd name="connsiteX253" fmla="*/ 487366 w 11269336"/>
              <a:gd name="connsiteY253" fmla="*/ 2309053 h 2323145"/>
              <a:gd name="connsiteX254" fmla="*/ 416820 w 11269336"/>
              <a:gd name="connsiteY254" fmla="*/ 2305443 h 2323145"/>
              <a:gd name="connsiteX255" fmla="*/ 376805 w 11269336"/>
              <a:gd name="connsiteY255" fmla="*/ 2307647 h 2323145"/>
              <a:gd name="connsiteX256" fmla="*/ 266777 w 11269336"/>
              <a:gd name="connsiteY256" fmla="*/ 2309012 h 2323145"/>
              <a:gd name="connsiteX257" fmla="*/ 156013 w 11269336"/>
              <a:gd name="connsiteY257" fmla="*/ 2306832 h 2323145"/>
              <a:gd name="connsiteX258" fmla="*/ 87258 w 11269336"/>
              <a:gd name="connsiteY258" fmla="*/ 2285511 h 2323145"/>
              <a:gd name="connsiteX259" fmla="*/ 23798 w 11269336"/>
              <a:gd name="connsiteY259" fmla="*/ 2281822 h 2323145"/>
              <a:gd name="connsiteX260" fmla="*/ 0 w 11269336"/>
              <a:gd name="connsiteY260" fmla="*/ 2285369 h 2323145"/>
              <a:gd name="connsiteX261" fmla="*/ 0 w 11269336"/>
              <a:gd name="connsiteY26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593061 w 11269336"/>
              <a:gd name="connsiteY142" fmla="*/ 2171597 h 2323145"/>
              <a:gd name="connsiteX143" fmla="*/ 4533444 w 11269336"/>
              <a:gd name="connsiteY143" fmla="*/ 2181200 h 2323145"/>
              <a:gd name="connsiteX144" fmla="*/ 4492832 w 11269336"/>
              <a:gd name="connsiteY144" fmla="*/ 2188033 h 2323145"/>
              <a:gd name="connsiteX145" fmla="*/ 4467257 w 11269336"/>
              <a:gd name="connsiteY145" fmla="*/ 2196121 h 2323145"/>
              <a:gd name="connsiteX146" fmla="*/ 4459937 w 11269336"/>
              <a:gd name="connsiteY146" fmla="*/ 2195182 h 2323145"/>
              <a:gd name="connsiteX147" fmla="*/ 4433312 w 11269336"/>
              <a:gd name="connsiteY147" fmla="*/ 2199004 h 2323145"/>
              <a:gd name="connsiteX148" fmla="*/ 4420601 w 11269336"/>
              <a:gd name="connsiteY148" fmla="*/ 2205158 h 2323145"/>
              <a:gd name="connsiteX149" fmla="*/ 4405765 w 11269336"/>
              <a:gd name="connsiteY149" fmla="*/ 2199902 h 2323145"/>
              <a:gd name="connsiteX150" fmla="*/ 4401354 w 11269336"/>
              <a:gd name="connsiteY150" fmla="*/ 2194745 h 2323145"/>
              <a:gd name="connsiteX151" fmla="*/ 4383151 w 11269336"/>
              <a:gd name="connsiteY151" fmla="*/ 2201140 h 2323145"/>
              <a:gd name="connsiteX152" fmla="*/ 4366646 w 11269336"/>
              <a:gd name="connsiteY152" fmla="*/ 2198564 h 2323145"/>
              <a:gd name="connsiteX153" fmla="*/ 4354009 w 11269336"/>
              <a:gd name="connsiteY153" fmla="*/ 2204984 h 2323145"/>
              <a:gd name="connsiteX154" fmla="*/ 4348284 w 11269336"/>
              <a:gd name="connsiteY154" fmla="*/ 2205270 h 2323145"/>
              <a:gd name="connsiteX155" fmla="*/ 4333906 w 11269336"/>
              <a:gd name="connsiteY155" fmla="*/ 2205251 h 2323145"/>
              <a:gd name="connsiteX156" fmla="*/ 4308819 w 11269336"/>
              <a:gd name="connsiteY156" fmla="*/ 2203822 h 2323145"/>
              <a:gd name="connsiteX157" fmla="*/ 4301210 w 11269336"/>
              <a:gd name="connsiteY157" fmla="*/ 2204456 h 2323145"/>
              <a:gd name="connsiteX158" fmla="*/ 4283095 w 11269336"/>
              <a:gd name="connsiteY158" fmla="*/ 2198177 h 2323145"/>
              <a:gd name="connsiteX159" fmla="*/ 4250119 w 11269336"/>
              <a:gd name="connsiteY159" fmla="*/ 2196342 h 2323145"/>
              <a:gd name="connsiteX160" fmla="*/ 4189203 w 11269336"/>
              <a:gd name="connsiteY160" fmla="*/ 2178994 h 2323145"/>
              <a:gd name="connsiteX161" fmla="*/ 4154035 w 11269336"/>
              <a:gd name="connsiteY161" fmla="*/ 2171950 h 2323145"/>
              <a:gd name="connsiteX162" fmla="*/ 4129569 w 11269336"/>
              <a:gd name="connsiteY162" fmla="*/ 2163850 h 2323145"/>
              <a:gd name="connsiteX163" fmla="*/ 4061250 w 11269336"/>
              <a:gd name="connsiteY163" fmla="*/ 2159236 h 2323145"/>
              <a:gd name="connsiteX164" fmla="*/ 3945480 w 11269336"/>
              <a:gd name="connsiteY164" fmla="*/ 2158279 h 2323145"/>
              <a:gd name="connsiteX165" fmla="*/ 3921468 w 11269336"/>
              <a:gd name="connsiteY165" fmla="*/ 2156588 h 2323145"/>
              <a:gd name="connsiteX166" fmla="*/ 3903348 w 11269336"/>
              <a:gd name="connsiteY166" fmla="*/ 2149220 h 2323145"/>
              <a:gd name="connsiteX167" fmla="*/ 3901342 w 11269336"/>
              <a:gd name="connsiteY167" fmla="*/ 2142355 h 2323145"/>
              <a:gd name="connsiteX168" fmla="*/ 3888539 w 11269336"/>
              <a:gd name="connsiteY168" fmla="*/ 2140476 h 2323145"/>
              <a:gd name="connsiteX169" fmla="*/ 3885662 w 11269336"/>
              <a:gd name="connsiteY169" fmla="*/ 2138740 h 2323145"/>
              <a:gd name="connsiteX170" fmla="*/ 3868627 w 11269336"/>
              <a:gd name="connsiteY170" fmla="*/ 2130023 h 2323145"/>
              <a:gd name="connsiteX171" fmla="*/ 3819177 w 11269336"/>
              <a:gd name="connsiteY171" fmla="*/ 2142111 h 2323145"/>
              <a:gd name="connsiteX172" fmla="*/ 3769100 w 11269336"/>
              <a:gd name="connsiteY172" fmla="*/ 2131731 h 2323145"/>
              <a:gd name="connsiteX173" fmla="*/ 3562752 w 11269336"/>
              <a:gd name="connsiteY173" fmla="*/ 2131785 h 2323145"/>
              <a:gd name="connsiteX174" fmla="*/ 3541402 w 11269336"/>
              <a:gd name="connsiteY174" fmla="*/ 2106821 h 2323145"/>
              <a:gd name="connsiteX175" fmla="*/ 3365341 w 11269336"/>
              <a:gd name="connsiteY175" fmla="*/ 2077638 h 2323145"/>
              <a:gd name="connsiteX176" fmla="*/ 3170922 w 11269336"/>
              <a:gd name="connsiteY176" fmla="*/ 2115957 h 2323145"/>
              <a:gd name="connsiteX177" fmla="*/ 3156256 w 11269336"/>
              <a:gd name="connsiteY177" fmla="*/ 2124773 h 2323145"/>
              <a:gd name="connsiteX178" fmla="*/ 3140298 w 11269336"/>
              <a:gd name="connsiteY178" fmla="*/ 2129182 h 2323145"/>
              <a:gd name="connsiteX179" fmla="*/ 3138514 w 11269336"/>
              <a:gd name="connsiteY179" fmla="*/ 2128069 h 2323145"/>
              <a:gd name="connsiteX180" fmla="*/ 3120467 w 11269336"/>
              <a:gd name="connsiteY180" fmla="*/ 2128281 h 2323145"/>
              <a:gd name="connsiteX181" fmla="*/ 3116175 w 11269336"/>
              <a:gd name="connsiteY181" fmla="*/ 2131633 h 2323145"/>
              <a:gd name="connsiteX182" fmla="*/ 3103685 w 11269336"/>
              <a:gd name="connsiteY182" fmla="*/ 2132814 h 2323145"/>
              <a:gd name="connsiteX183" fmla="*/ 3078794 w 11269336"/>
              <a:gd name="connsiteY183" fmla="*/ 2137935 h 2323145"/>
              <a:gd name="connsiteX184" fmla="*/ 3074407 w 11269336"/>
              <a:gd name="connsiteY184" fmla="*/ 2136274 h 2323145"/>
              <a:gd name="connsiteX185" fmla="*/ 3037285 w 11269336"/>
              <a:gd name="connsiteY185" fmla="*/ 2139919 h 2323145"/>
              <a:gd name="connsiteX186" fmla="*/ 3036901 w 11269336"/>
              <a:gd name="connsiteY186" fmla="*/ 2138726 h 2323145"/>
              <a:gd name="connsiteX187" fmla="*/ 3026996 w 11269336"/>
              <a:gd name="connsiteY187" fmla="*/ 2134322 h 2323145"/>
              <a:gd name="connsiteX188" fmla="*/ 3007772 w 11269336"/>
              <a:gd name="connsiteY188" fmla="*/ 2128742 h 2323145"/>
              <a:gd name="connsiteX189" fmla="*/ 2965030 w 11269336"/>
              <a:gd name="connsiteY189" fmla="*/ 2100494 h 2323145"/>
              <a:gd name="connsiteX190" fmla="*/ 2926342 w 11269336"/>
              <a:gd name="connsiteY190" fmla="*/ 2104155 h 2323145"/>
              <a:gd name="connsiteX191" fmla="*/ 2918608 w 11269336"/>
              <a:gd name="connsiteY191" fmla="*/ 2104215 h 2323145"/>
              <a:gd name="connsiteX192" fmla="*/ 2918475 w 11269336"/>
              <a:gd name="connsiteY192" fmla="*/ 2103937 h 2323145"/>
              <a:gd name="connsiteX193" fmla="*/ 2910360 w 11269336"/>
              <a:gd name="connsiteY193" fmla="*/ 2103444 h 2323145"/>
              <a:gd name="connsiteX194" fmla="*/ 2904507 w 11269336"/>
              <a:gd name="connsiteY194" fmla="*/ 2104326 h 2323145"/>
              <a:gd name="connsiteX195" fmla="*/ 2889503 w 11269336"/>
              <a:gd name="connsiteY195" fmla="*/ 2104443 h 2323145"/>
              <a:gd name="connsiteX196" fmla="*/ 2884480 w 11269336"/>
              <a:gd name="connsiteY196" fmla="*/ 2102626 h 2323145"/>
              <a:gd name="connsiteX197" fmla="*/ 2882689 w 11269336"/>
              <a:gd name="connsiteY197" fmla="*/ 2099228 h 2323145"/>
              <a:gd name="connsiteX198" fmla="*/ 2881291 w 11269336"/>
              <a:gd name="connsiteY198" fmla="*/ 2099618 h 2323145"/>
              <a:gd name="connsiteX199" fmla="*/ 2853979 w 11269336"/>
              <a:gd name="connsiteY199" fmla="*/ 2090388 h 2323145"/>
              <a:gd name="connsiteX200" fmla="*/ 2791790 w 11269336"/>
              <a:gd name="connsiteY200" fmla="*/ 2080332 h 2323145"/>
              <a:gd name="connsiteX201" fmla="*/ 2755844 w 11269336"/>
              <a:gd name="connsiteY201" fmla="*/ 2078874 h 2323145"/>
              <a:gd name="connsiteX202" fmla="*/ 2657742 w 11269336"/>
              <a:gd name="connsiteY202" fmla="*/ 2070179 h 2323145"/>
              <a:gd name="connsiteX203" fmla="*/ 2559549 w 11269336"/>
              <a:gd name="connsiteY203" fmla="*/ 2057873 h 2323145"/>
              <a:gd name="connsiteX204" fmla="*/ 2512054 w 11269336"/>
              <a:gd name="connsiteY204" fmla="*/ 2031671 h 2323145"/>
              <a:gd name="connsiteX205" fmla="*/ 2506437 w 11269336"/>
              <a:gd name="connsiteY205" fmla="*/ 2030918 h 2323145"/>
              <a:gd name="connsiteX206" fmla="*/ 2491752 w 11269336"/>
              <a:gd name="connsiteY206" fmla="*/ 2033906 h 2323145"/>
              <a:gd name="connsiteX207" fmla="*/ 2486338 w 11269336"/>
              <a:gd name="connsiteY207" fmla="*/ 2035862 h 2323145"/>
              <a:gd name="connsiteX208" fmla="*/ 2478186 w 11269336"/>
              <a:gd name="connsiteY208" fmla="*/ 2036953 h 2323145"/>
              <a:gd name="connsiteX209" fmla="*/ 2477950 w 11269336"/>
              <a:gd name="connsiteY209" fmla="*/ 2036715 h 2323145"/>
              <a:gd name="connsiteX210" fmla="*/ 2470381 w 11269336"/>
              <a:gd name="connsiteY210" fmla="*/ 2038256 h 2323145"/>
              <a:gd name="connsiteX211" fmla="*/ 2433781 w 11269336"/>
              <a:gd name="connsiteY211" fmla="*/ 2049140 h 2323145"/>
              <a:gd name="connsiteX212" fmla="*/ 2381172 w 11269336"/>
              <a:gd name="connsiteY212" fmla="*/ 2030645 h 2323145"/>
              <a:gd name="connsiteX213" fmla="*/ 2360198 w 11269336"/>
              <a:gd name="connsiteY213" fmla="*/ 2029059 h 2323145"/>
              <a:gd name="connsiteX214" fmla="*/ 2348815 w 11269336"/>
              <a:gd name="connsiteY214" fmla="*/ 2026798 h 2323145"/>
              <a:gd name="connsiteX215" fmla="*/ 2347988 w 11269336"/>
              <a:gd name="connsiteY215" fmla="*/ 2025745 h 2323145"/>
              <a:gd name="connsiteX216" fmla="*/ 2312920 w 11269336"/>
              <a:gd name="connsiteY216" fmla="*/ 2036311 h 2323145"/>
              <a:gd name="connsiteX217" fmla="*/ 2307986 w 11269336"/>
              <a:gd name="connsiteY217" fmla="*/ 2035583 h 2323145"/>
              <a:gd name="connsiteX218" fmla="*/ 2285481 w 11269336"/>
              <a:gd name="connsiteY218" fmla="*/ 2045197 h 2323145"/>
              <a:gd name="connsiteX219" fmla="*/ 2273666 w 11269336"/>
              <a:gd name="connsiteY219" fmla="*/ 2048710 h 2323145"/>
              <a:gd name="connsiteX220" fmla="*/ 2270719 w 11269336"/>
              <a:gd name="connsiteY220" fmla="*/ 2052702 h 2323145"/>
              <a:gd name="connsiteX221" fmla="*/ 2253080 w 11269336"/>
              <a:gd name="connsiteY221" fmla="*/ 2056363 h 2323145"/>
              <a:gd name="connsiteX222" fmla="*/ 2250906 w 11269336"/>
              <a:gd name="connsiteY222" fmla="*/ 2055654 h 2323145"/>
              <a:gd name="connsiteX223" fmla="*/ 2236905 w 11269336"/>
              <a:gd name="connsiteY223" fmla="*/ 2062882 h 2323145"/>
              <a:gd name="connsiteX224" fmla="*/ 2225830 w 11269336"/>
              <a:gd name="connsiteY224" fmla="*/ 2074027 h 2323145"/>
              <a:gd name="connsiteX225" fmla="*/ 2073776 w 11269336"/>
              <a:gd name="connsiteY225" fmla="*/ 2089244 h 2323145"/>
              <a:gd name="connsiteX226" fmla="*/ 1948256 w 11269336"/>
              <a:gd name="connsiteY226" fmla="*/ 2146616 h 2323145"/>
              <a:gd name="connsiteX227" fmla="*/ 1865582 w 11269336"/>
              <a:gd name="connsiteY227" fmla="*/ 2153738 h 2323145"/>
              <a:gd name="connsiteX228" fmla="*/ 1835210 w 11269336"/>
              <a:gd name="connsiteY228" fmla="*/ 2134244 h 2323145"/>
              <a:gd name="connsiteX229" fmla="*/ 1632661 w 11269336"/>
              <a:gd name="connsiteY229" fmla="*/ 2173882 h 2323145"/>
              <a:gd name="connsiteX230" fmla="*/ 1579590 w 11269336"/>
              <a:gd name="connsiteY230" fmla="*/ 2173680 h 2323145"/>
              <a:gd name="connsiteX231" fmla="*/ 1535601 w 11269336"/>
              <a:gd name="connsiteY231" fmla="*/ 2194590 h 2323145"/>
              <a:gd name="connsiteX232" fmla="*/ 1515594 w 11269336"/>
              <a:gd name="connsiteY232" fmla="*/ 2189622 h 2323145"/>
              <a:gd name="connsiteX233" fmla="*/ 1512113 w 11269336"/>
              <a:gd name="connsiteY233" fmla="*/ 2188534 h 2323145"/>
              <a:gd name="connsiteX234" fmla="*/ 1498838 w 11269336"/>
              <a:gd name="connsiteY234" fmla="*/ 2189213 h 2323145"/>
              <a:gd name="connsiteX235" fmla="*/ 1494279 w 11269336"/>
              <a:gd name="connsiteY235" fmla="*/ 2183112 h 2323145"/>
              <a:gd name="connsiteX236" fmla="*/ 1473714 w 11269336"/>
              <a:gd name="connsiteY236" fmla="*/ 2179625 h 2323145"/>
              <a:gd name="connsiteX237" fmla="*/ 1449503 w 11269336"/>
              <a:gd name="connsiteY237" fmla="*/ 2182633 h 2323145"/>
              <a:gd name="connsiteX238" fmla="*/ 1266687 w 11269336"/>
              <a:gd name="connsiteY238" fmla="*/ 2212688 h 2323145"/>
              <a:gd name="connsiteX239" fmla="*/ 1239614 w 11269336"/>
              <a:gd name="connsiteY239" fmla="*/ 2209727 h 2323145"/>
              <a:gd name="connsiteX240" fmla="*/ 1202436 w 11269336"/>
              <a:gd name="connsiteY240" fmla="*/ 2209817 h 2323145"/>
              <a:gd name="connsiteX241" fmla="*/ 1136097 w 11269336"/>
              <a:gd name="connsiteY241" fmla="*/ 2205112 h 2323145"/>
              <a:gd name="connsiteX242" fmla="*/ 988232 w 11269336"/>
              <a:gd name="connsiteY242" fmla="*/ 2235635 h 2323145"/>
              <a:gd name="connsiteX243" fmla="*/ 981959 w 11269336"/>
              <a:gd name="connsiteY243" fmla="*/ 2231607 h 2323145"/>
              <a:gd name="connsiteX244" fmla="*/ 938600 w 11269336"/>
              <a:gd name="connsiteY244" fmla="*/ 2238113 h 2323145"/>
              <a:gd name="connsiteX245" fmla="*/ 791788 w 11269336"/>
              <a:gd name="connsiteY245" fmla="*/ 2293224 h 2323145"/>
              <a:gd name="connsiteX246" fmla="*/ 706914 w 11269336"/>
              <a:gd name="connsiteY246" fmla="*/ 2305046 h 2323145"/>
              <a:gd name="connsiteX247" fmla="*/ 675971 w 11269336"/>
              <a:gd name="connsiteY247" fmla="*/ 2304030 h 2323145"/>
              <a:gd name="connsiteX248" fmla="*/ 624180 w 11269336"/>
              <a:gd name="connsiteY248" fmla="*/ 2302650 h 2323145"/>
              <a:gd name="connsiteX249" fmla="*/ 583453 w 11269336"/>
              <a:gd name="connsiteY249" fmla="*/ 2288788 h 2323145"/>
              <a:gd name="connsiteX250" fmla="*/ 540946 w 11269336"/>
              <a:gd name="connsiteY250" fmla="*/ 2292721 h 2323145"/>
              <a:gd name="connsiteX251" fmla="*/ 533680 w 11269336"/>
              <a:gd name="connsiteY251" fmla="*/ 2310233 h 2323145"/>
              <a:gd name="connsiteX252" fmla="*/ 487366 w 11269336"/>
              <a:gd name="connsiteY252" fmla="*/ 2309053 h 2323145"/>
              <a:gd name="connsiteX253" fmla="*/ 416820 w 11269336"/>
              <a:gd name="connsiteY253" fmla="*/ 2305443 h 2323145"/>
              <a:gd name="connsiteX254" fmla="*/ 376805 w 11269336"/>
              <a:gd name="connsiteY254" fmla="*/ 2307647 h 2323145"/>
              <a:gd name="connsiteX255" fmla="*/ 266777 w 11269336"/>
              <a:gd name="connsiteY255" fmla="*/ 2309012 h 2323145"/>
              <a:gd name="connsiteX256" fmla="*/ 156013 w 11269336"/>
              <a:gd name="connsiteY256" fmla="*/ 2306832 h 2323145"/>
              <a:gd name="connsiteX257" fmla="*/ 87258 w 11269336"/>
              <a:gd name="connsiteY257" fmla="*/ 2285511 h 2323145"/>
              <a:gd name="connsiteX258" fmla="*/ 23798 w 11269336"/>
              <a:gd name="connsiteY258" fmla="*/ 2281822 h 2323145"/>
              <a:gd name="connsiteX259" fmla="*/ 0 w 11269336"/>
              <a:gd name="connsiteY259" fmla="*/ 2285369 h 2323145"/>
              <a:gd name="connsiteX260" fmla="*/ 0 w 11269336"/>
              <a:gd name="connsiteY26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593061 w 11269336"/>
              <a:gd name="connsiteY141" fmla="*/ 2171597 h 2323145"/>
              <a:gd name="connsiteX142" fmla="*/ 4533444 w 11269336"/>
              <a:gd name="connsiteY142" fmla="*/ 2181200 h 2323145"/>
              <a:gd name="connsiteX143" fmla="*/ 4492832 w 11269336"/>
              <a:gd name="connsiteY143" fmla="*/ 2188033 h 2323145"/>
              <a:gd name="connsiteX144" fmla="*/ 4467257 w 11269336"/>
              <a:gd name="connsiteY144" fmla="*/ 2196121 h 2323145"/>
              <a:gd name="connsiteX145" fmla="*/ 4459937 w 11269336"/>
              <a:gd name="connsiteY145" fmla="*/ 2195182 h 2323145"/>
              <a:gd name="connsiteX146" fmla="*/ 4433312 w 11269336"/>
              <a:gd name="connsiteY146" fmla="*/ 2199004 h 2323145"/>
              <a:gd name="connsiteX147" fmla="*/ 4420601 w 11269336"/>
              <a:gd name="connsiteY147" fmla="*/ 2205158 h 2323145"/>
              <a:gd name="connsiteX148" fmla="*/ 4405765 w 11269336"/>
              <a:gd name="connsiteY148" fmla="*/ 2199902 h 2323145"/>
              <a:gd name="connsiteX149" fmla="*/ 4401354 w 11269336"/>
              <a:gd name="connsiteY149" fmla="*/ 2194745 h 2323145"/>
              <a:gd name="connsiteX150" fmla="*/ 4383151 w 11269336"/>
              <a:gd name="connsiteY150" fmla="*/ 2201140 h 2323145"/>
              <a:gd name="connsiteX151" fmla="*/ 4366646 w 11269336"/>
              <a:gd name="connsiteY151" fmla="*/ 2198564 h 2323145"/>
              <a:gd name="connsiteX152" fmla="*/ 4354009 w 11269336"/>
              <a:gd name="connsiteY152" fmla="*/ 2204984 h 2323145"/>
              <a:gd name="connsiteX153" fmla="*/ 4348284 w 11269336"/>
              <a:gd name="connsiteY153" fmla="*/ 2205270 h 2323145"/>
              <a:gd name="connsiteX154" fmla="*/ 4333906 w 11269336"/>
              <a:gd name="connsiteY154" fmla="*/ 2205251 h 2323145"/>
              <a:gd name="connsiteX155" fmla="*/ 4308819 w 11269336"/>
              <a:gd name="connsiteY155" fmla="*/ 2203822 h 2323145"/>
              <a:gd name="connsiteX156" fmla="*/ 4301210 w 11269336"/>
              <a:gd name="connsiteY156" fmla="*/ 2204456 h 2323145"/>
              <a:gd name="connsiteX157" fmla="*/ 4283095 w 11269336"/>
              <a:gd name="connsiteY157" fmla="*/ 2198177 h 2323145"/>
              <a:gd name="connsiteX158" fmla="*/ 4250119 w 11269336"/>
              <a:gd name="connsiteY158" fmla="*/ 2196342 h 2323145"/>
              <a:gd name="connsiteX159" fmla="*/ 4189203 w 11269336"/>
              <a:gd name="connsiteY159" fmla="*/ 2178994 h 2323145"/>
              <a:gd name="connsiteX160" fmla="*/ 4154035 w 11269336"/>
              <a:gd name="connsiteY160" fmla="*/ 2171950 h 2323145"/>
              <a:gd name="connsiteX161" fmla="*/ 4129569 w 11269336"/>
              <a:gd name="connsiteY161" fmla="*/ 2163850 h 2323145"/>
              <a:gd name="connsiteX162" fmla="*/ 4061250 w 11269336"/>
              <a:gd name="connsiteY162" fmla="*/ 2159236 h 2323145"/>
              <a:gd name="connsiteX163" fmla="*/ 3945480 w 11269336"/>
              <a:gd name="connsiteY163" fmla="*/ 2158279 h 2323145"/>
              <a:gd name="connsiteX164" fmla="*/ 3921468 w 11269336"/>
              <a:gd name="connsiteY164" fmla="*/ 2156588 h 2323145"/>
              <a:gd name="connsiteX165" fmla="*/ 3903348 w 11269336"/>
              <a:gd name="connsiteY165" fmla="*/ 2149220 h 2323145"/>
              <a:gd name="connsiteX166" fmla="*/ 3901342 w 11269336"/>
              <a:gd name="connsiteY166" fmla="*/ 2142355 h 2323145"/>
              <a:gd name="connsiteX167" fmla="*/ 3888539 w 11269336"/>
              <a:gd name="connsiteY167" fmla="*/ 2140476 h 2323145"/>
              <a:gd name="connsiteX168" fmla="*/ 3885662 w 11269336"/>
              <a:gd name="connsiteY168" fmla="*/ 2138740 h 2323145"/>
              <a:gd name="connsiteX169" fmla="*/ 3868627 w 11269336"/>
              <a:gd name="connsiteY169" fmla="*/ 2130023 h 2323145"/>
              <a:gd name="connsiteX170" fmla="*/ 3819177 w 11269336"/>
              <a:gd name="connsiteY170" fmla="*/ 2142111 h 2323145"/>
              <a:gd name="connsiteX171" fmla="*/ 3769100 w 11269336"/>
              <a:gd name="connsiteY171" fmla="*/ 2131731 h 2323145"/>
              <a:gd name="connsiteX172" fmla="*/ 3562752 w 11269336"/>
              <a:gd name="connsiteY172" fmla="*/ 2131785 h 2323145"/>
              <a:gd name="connsiteX173" fmla="*/ 3541402 w 11269336"/>
              <a:gd name="connsiteY173" fmla="*/ 2106821 h 2323145"/>
              <a:gd name="connsiteX174" fmla="*/ 3365341 w 11269336"/>
              <a:gd name="connsiteY174" fmla="*/ 2077638 h 2323145"/>
              <a:gd name="connsiteX175" fmla="*/ 3170922 w 11269336"/>
              <a:gd name="connsiteY175" fmla="*/ 2115957 h 2323145"/>
              <a:gd name="connsiteX176" fmla="*/ 3156256 w 11269336"/>
              <a:gd name="connsiteY176" fmla="*/ 2124773 h 2323145"/>
              <a:gd name="connsiteX177" fmla="*/ 3140298 w 11269336"/>
              <a:gd name="connsiteY177" fmla="*/ 2129182 h 2323145"/>
              <a:gd name="connsiteX178" fmla="*/ 3138514 w 11269336"/>
              <a:gd name="connsiteY178" fmla="*/ 2128069 h 2323145"/>
              <a:gd name="connsiteX179" fmla="*/ 3120467 w 11269336"/>
              <a:gd name="connsiteY179" fmla="*/ 2128281 h 2323145"/>
              <a:gd name="connsiteX180" fmla="*/ 3116175 w 11269336"/>
              <a:gd name="connsiteY180" fmla="*/ 2131633 h 2323145"/>
              <a:gd name="connsiteX181" fmla="*/ 3103685 w 11269336"/>
              <a:gd name="connsiteY181" fmla="*/ 2132814 h 2323145"/>
              <a:gd name="connsiteX182" fmla="*/ 3078794 w 11269336"/>
              <a:gd name="connsiteY182" fmla="*/ 2137935 h 2323145"/>
              <a:gd name="connsiteX183" fmla="*/ 3074407 w 11269336"/>
              <a:gd name="connsiteY183" fmla="*/ 2136274 h 2323145"/>
              <a:gd name="connsiteX184" fmla="*/ 3037285 w 11269336"/>
              <a:gd name="connsiteY184" fmla="*/ 2139919 h 2323145"/>
              <a:gd name="connsiteX185" fmla="*/ 3036901 w 11269336"/>
              <a:gd name="connsiteY185" fmla="*/ 2138726 h 2323145"/>
              <a:gd name="connsiteX186" fmla="*/ 3026996 w 11269336"/>
              <a:gd name="connsiteY186" fmla="*/ 2134322 h 2323145"/>
              <a:gd name="connsiteX187" fmla="*/ 3007772 w 11269336"/>
              <a:gd name="connsiteY187" fmla="*/ 2128742 h 2323145"/>
              <a:gd name="connsiteX188" fmla="*/ 2965030 w 11269336"/>
              <a:gd name="connsiteY188" fmla="*/ 2100494 h 2323145"/>
              <a:gd name="connsiteX189" fmla="*/ 2926342 w 11269336"/>
              <a:gd name="connsiteY189" fmla="*/ 2104155 h 2323145"/>
              <a:gd name="connsiteX190" fmla="*/ 2918608 w 11269336"/>
              <a:gd name="connsiteY190" fmla="*/ 2104215 h 2323145"/>
              <a:gd name="connsiteX191" fmla="*/ 2918475 w 11269336"/>
              <a:gd name="connsiteY191" fmla="*/ 2103937 h 2323145"/>
              <a:gd name="connsiteX192" fmla="*/ 2910360 w 11269336"/>
              <a:gd name="connsiteY192" fmla="*/ 2103444 h 2323145"/>
              <a:gd name="connsiteX193" fmla="*/ 2904507 w 11269336"/>
              <a:gd name="connsiteY193" fmla="*/ 2104326 h 2323145"/>
              <a:gd name="connsiteX194" fmla="*/ 2889503 w 11269336"/>
              <a:gd name="connsiteY194" fmla="*/ 2104443 h 2323145"/>
              <a:gd name="connsiteX195" fmla="*/ 2884480 w 11269336"/>
              <a:gd name="connsiteY195" fmla="*/ 2102626 h 2323145"/>
              <a:gd name="connsiteX196" fmla="*/ 2882689 w 11269336"/>
              <a:gd name="connsiteY196" fmla="*/ 2099228 h 2323145"/>
              <a:gd name="connsiteX197" fmla="*/ 2881291 w 11269336"/>
              <a:gd name="connsiteY197" fmla="*/ 2099618 h 2323145"/>
              <a:gd name="connsiteX198" fmla="*/ 2853979 w 11269336"/>
              <a:gd name="connsiteY198" fmla="*/ 2090388 h 2323145"/>
              <a:gd name="connsiteX199" fmla="*/ 2791790 w 11269336"/>
              <a:gd name="connsiteY199" fmla="*/ 2080332 h 2323145"/>
              <a:gd name="connsiteX200" fmla="*/ 2755844 w 11269336"/>
              <a:gd name="connsiteY200" fmla="*/ 2078874 h 2323145"/>
              <a:gd name="connsiteX201" fmla="*/ 2657742 w 11269336"/>
              <a:gd name="connsiteY201" fmla="*/ 2070179 h 2323145"/>
              <a:gd name="connsiteX202" fmla="*/ 2559549 w 11269336"/>
              <a:gd name="connsiteY202" fmla="*/ 2057873 h 2323145"/>
              <a:gd name="connsiteX203" fmla="*/ 2512054 w 11269336"/>
              <a:gd name="connsiteY203" fmla="*/ 2031671 h 2323145"/>
              <a:gd name="connsiteX204" fmla="*/ 2506437 w 11269336"/>
              <a:gd name="connsiteY204" fmla="*/ 2030918 h 2323145"/>
              <a:gd name="connsiteX205" fmla="*/ 2491752 w 11269336"/>
              <a:gd name="connsiteY205" fmla="*/ 2033906 h 2323145"/>
              <a:gd name="connsiteX206" fmla="*/ 2486338 w 11269336"/>
              <a:gd name="connsiteY206" fmla="*/ 2035862 h 2323145"/>
              <a:gd name="connsiteX207" fmla="*/ 2478186 w 11269336"/>
              <a:gd name="connsiteY207" fmla="*/ 2036953 h 2323145"/>
              <a:gd name="connsiteX208" fmla="*/ 2477950 w 11269336"/>
              <a:gd name="connsiteY208" fmla="*/ 2036715 h 2323145"/>
              <a:gd name="connsiteX209" fmla="*/ 2470381 w 11269336"/>
              <a:gd name="connsiteY209" fmla="*/ 2038256 h 2323145"/>
              <a:gd name="connsiteX210" fmla="*/ 2433781 w 11269336"/>
              <a:gd name="connsiteY210" fmla="*/ 2049140 h 2323145"/>
              <a:gd name="connsiteX211" fmla="*/ 2381172 w 11269336"/>
              <a:gd name="connsiteY211" fmla="*/ 2030645 h 2323145"/>
              <a:gd name="connsiteX212" fmla="*/ 2360198 w 11269336"/>
              <a:gd name="connsiteY212" fmla="*/ 2029059 h 2323145"/>
              <a:gd name="connsiteX213" fmla="*/ 2348815 w 11269336"/>
              <a:gd name="connsiteY213" fmla="*/ 2026798 h 2323145"/>
              <a:gd name="connsiteX214" fmla="*/ 2347988 w 11269336"/>
              <a:gd name="connsiteY214" fmla="*/ 2025745 h 2323145"/>
              <a:gd name="connsiteX215" fmla="*/ 2312920 w 11269336"/>
              <a:gd name="connsiteY215" fmla="*/ 2036311 h 2323145"/>
              <a:gd name="connsiteX216" fmla="*/ 2307986 w 11269336"/>
              <a:gd name="connsiteY216" fmla="*/ 2035583 h 2323145"/>
              <a:gd name="connsiteX217" fmla="*/ 2285481 w 11269336"/>
              <a:gd name="connsiteY217" fmla="*/ 2045197 h 2323145"/>
              <a:gd name="connsiteX218" fmla="*/ 2273666 w 11269336"/>
              <a:gd name="connsiteY218" fmla="*/ 2048710 h 2323145"/>
              <a:gd name="connsiteX219" fmla="*/ 2270719 w 11269336"/>
              <a:gd name="connsiteY219" fmla="*/ 2052702 h 2323145"/>
              <a:gd name="connsiteX220" fmla="*/ 2253080 w 11269336"/>
              <a:gd name="connsiteY220" fmla="*/ 2056363 h 2323145"/>
              <a:gd name="connsiteX221" fmla="*/ 2250906 w 11269336"/>
              <a:gd name="connsiteY221" fmla="*/ 2055654 h 2323145"/>
              <a:gd name="connsiteX222" fmla="*/ 2236905 w 11269336"/>
              <a:gd name="connsiteY222" fmla="*/ 2062882 h 2323145"/>
              <a:gd name="connsiteX223" fmla="*/ 2225830 w 11269336"/>
              <a:gd name="connsiteY223" fmla="*/ 2074027 h 2323145"/>
              <a:gd name="connsiteX224" fmla="*/ 2073776 w 11269336"/>
              <a:gd name="connsiteY224" fmla="*/ 2089244 h 2323145"/>
              <a:gd name="connsiteX225" fmla="*/ 1948256 w 11269336"/>
              <a:gd name="connsiteY225" fmla="*/ 2146616 h 2323145"/>
              <a:gd name="connsiteX226" fmla="*/ 1865582 w 11269336"/>
              <a:gd name="connsiteY226" fmla="*/ 2153738 h 2323145"/>
              <a:gd name="connsiteX227" fmla="*/ 1835210 w 11269336"/>
              <a:gd name="connsiteY227" fmla="*/ 2134244 h 2323145"/>
              <a:gd name="connsiteX228" fmla="*/ 1632661 w 11269336"/>
              <a:gd name="connsiteY228" fmla="*/ 2173882 h 2323145"/>
              <a:gd name="connsiteX229" fmla="*/ 1579590 w 11269336"/>
              <a:gd name="connsiteY229" fmla="*/ 2173680 h 2323145"/>
              <a:gd name="connsiteX230" fmla="*/ 1535601 w 11269336"/>
              <a:gd name="connsiteY230" fmla="*/ 2194590 h 2323145"/>
              <a:gd name="connsiteX231" fmla="*/ 1515594 w 11269336"/>
              <a:gd name="connsiteY231" fmla="*/ 2189622 h 2323145"/>
              <a:gd name="connsiteX232" fmla="*/ 1512113 w 11269336"/>
              <a:gd name="connsiteY232" fmla="*/ 2188534 h 2323145"/>
              <a:gd name="connsiteX233" fmla="*/ 1498838 w 11269336"/>
              <a:gd name="connsiteY233" fmla="*/ 2189213 h 2323145"/>
              <a:gd name="connsiteX234" fmla="*/ 1494279 w 11269336"/>
              <a:gd name="connsiteY234" fmla="*/ 2183112 h 2323145"/>
              <a:gd name="connsiteX235" fmla="*/ 1473714 w 11269336"/>
              <a:gd name="connsiteY235" fmla="*/ 2179625 h 2323145"/>
              <a:gd name="connsiteX236" fmla="*/ 1449503 w 11269336"/>
              <a:gd name="connsiteY236" fmla="*/ 2182633 h 2323145"/>
              <a:gd name="connsiteX237" fmla="*/ 1266687 w 11269336"/>
              <a:gd name="connsiteY237" fmla="*/ 2212688 h 2323145"/>
              <a:gd name="connsiteX238" fmla="*/ 1239614 w 11269336"/>
              <a:gd name="connsiteY238" fmla="*/ 2209727 h 2323145"/>
              <a:gd name="connsiteX239" fmla="*/ 1202436 w 11269336"/>
              <a:gd name="connsiteY239" fmla="*/ 2209817 h 2323145"/>
              <a:gd name="connsiteX240" fmla="*/ 1136097 w 11269336"/>
              <a:gd name="connsiteY240" fmla="*/ 2205112 h 2323145"/>
              <a:gd name="connsiteX241" fmla="*/ 988232 w 11269336"/>
              <a:gd name="connsiteY241" fmla="*/ 2235635 h 2323145"/>
              <a:gd name="connsiteX242" fmla="*/ 981959 w 11269336"/>
              <a:gd name="connsiteY242" fmla="*/ 2231607 h 2323145"/>
              <a:gd name="connsiteX243" fmla="*/ 938600 w 11269336"/>
              <a:gd name="connsiteY243" fmla="*/ 2238113 h 2323145"/>
              <a:gd name="connsiteX244" fmla="*/ 791788 w 11269336"/>
              <a:gd name="connsiteY244" fmla="*/ 2293224 h 2323145"/>
              <a:gd name="connsiteX245" fmla="*/ 706914 w 11269336"/>
              <a:gd name="connsiteY245" fmla="*/ 2305046 h 2323145"/>
              <a:gd name="connsiteX246" fmla="*/ 675971 w 11269336"/>
              <a:gd name="connsiteY246" fmla="*/ 2304030 h 2323145"/>
              <a:gd name="connsiteX247" fmla="*/ 624180 w 11269336"/>
              <a:gd name="connsiteY247" fmla="*/ 2302650 h 2323145"/>
              <a:gd name="connsiteX248" fmla="*/ 583453 w 11269336"/>
              <a:gd name="connsiteY248" fmla="*/ 2288788 h 2323145"/>
              <a:gd name="connsiteX249" fmla="*/ 540946 w 11269336"/>
              <a:gd name="connsiteY249" fmla="*/ 2292721 h 2323145"/>
              <a:gd name="connsiteX250" fmla="*/ 533680 w 11269336"/>
              <a:gd name="connsiteY250" fmla="*/ 2310233 h 2323145"/>
              <a:gd name="connsiteX251" fmla="*/ 487366 w 11269336"/>
              <a:gd name="connsiteY251" fmla="*/ 2309053 h 2323145"/>
              <a:gd name="connsiteX252" fmla="*/ 416820 w 11269336"/>
              <a:gd name="connsiteY252" fmla="*/ 2305443 h 2323145"/>
              <a:gd name="connsiteX253" fmla="*/ 376805 w 11269336"/>
              <a:gd name="connsiteY253" fmla="*/ 2307647 h 2323145"/>
              <a:gd name="connsiteX254" fmla="*/ 266777 w 11269336"/>
              <a:gd name="connsiteY254" fmla="*/ 2309012 h 2323145"/>
              <a:gd name="connsiteX255" fmla="*/ 156013 w 11269336"/>
              <a:gd name="connsiteY255" fmla="*/ 2306832 h 2323145"/>
              <a:gd name="connsiteX256" fmla="*/ 87258 w 11269336"/>
              <a:gd name="connsiteY256" fmla="*/ 2285511 h 2323145"/>
              <a:gd name="connsiteX257" fmla="*/ 23798 w 11269336"/>
              <a:gd name="connsiteY257" fmla="*/ 2281822 h 2323145"/>
              <a:gd name="connsiteX258" fmla="*/ 0 w 11269336"/>
              <a:gd name="connsiteY258" fmla="*/ 2285369 h 2323145"/>
              <a:gd name="connsiteX259" fmla="*/ 0 w 11269336"/>
              <a:gd name="connsiteY25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83151 w 11269336"/>
              <a:gd name="connsiteY149" fmla="*/ 2201140 h 2323145"/>
              <a:gd name="connsiteX150" fmla="*/ 4366646 w 11269336"/>
              <a:gd name="connsiteY150" fmla="*/ 2198564 h 2323145"/>
              <a:gd name="connsiteX151" fmla="*/ 4354009 w 11269336"/>
              <a:gd name="connsiteY151" fmla="*/ 2204984 h 2323145"/>
              <a:gd name="connsiteX152" fmla="*/ 4348284 w 11269336"/>
              <a:gd name="connsiteY152" fmla="*/ 2205270 h 2323145"/>
              <a:gd name="connsiteX153" fmla="*/ 4333906 w 11269336"/>
              <a:gd name="connsiteY153" fmla="*/ 2205251 h 2323145"/>
              <a:gd name="connsiteX154" fmla="*/ 4308819 w 11269336"/>
              <a:gd name="connsiteY154" fmla="*/ 2203822 h 2323145"/>
              <a:gd name="connsiteX155" fmla="*/ 4301210 w 11269336"/>
              <a:gd name="connsiteY155" fmla="*/ 2204456 h 2323145"/>
              <a:gd name="connsiteX156" fmla="*/ 4283095 w 11269336"/>
              <a:gd name="connsiteY156" fmla="*/ 2198177 h 2323145"/>
              <a:gd name="connsiteX157" fmla="*/ 4250119 w 11269336"/>
              <a:gd name="connsiteY157" fmla="*/ 2196342 h 2323145"/>
              <a:gd name="connsiteX158" fmla="*/ 4189203 w 11269336"/>
              <a:gd name="connsiteY158" fmla="*/ 2178994 h 2323145"/>
              <a:gd name="connsiteX159" fmla="*/ 4154035 w 11269336"/>
              <a:gd name="connsiteY159" fmla="*/ 2171950 h 2323145"/>
              <a:gd name="connsiteX160" fmla="*/ 4129569 w 11269336"/>
              <a:gd name="connsiteY160" fmla="*/ 2163850 h 2323145"/>
              <a:gd name="connsiteX161" fmla="*/ 4061250 w 11269336"/>
              <a:gd name="connsiteY161" fmla="*/ 2159236 h 2323145"/>
              <a:gd name="connsiteX162" fmla="*/ 3945480 w 11269336"/>
              <a:gd name="connsiteY162" fmla="*/ 2158279 h 2323145"/>
              <a:gd name="connsiteX163" fmla="*/ 3921468 w 11269336"/>
              <a:gd name="connsiteY163" fmla="*/ 2156588 h 2323145"/>
              <a:gd name="connsiteX164" fmla="*/ 3903348 w 11269336"/>
              <a:gd name="connsiteY164" fmla="*/ 2149220 h 2323145"/>
              <a:gd name="connsiteX165" fmla="*/ 3901342 w 11269336"/>
              <a:gd name="connsiteY165" fmla="*/ 2142355 h 2323145"/>
              <a:gd name="connsiteX166" fmla="*/ 3888539 w 11269336"/>
              <a:gd name="connsiteY166" fmla="*/ 2140476 h 2323145"/>
              <a:gd name="connsiteX167" fmla="*/ 3885662 w 11269336"/>
              <a:gd name="connsiteY167" fmla="*/ 2138740 h 2323145"/>
              <a:gd name="connsiteX168" fmla="*/ 3868627 w 11269336"/>
              <a:gd name="connsiteY168" fmla="*/ 2130023 h 2323145"/>
              <a:gd name="connsiteX169" fmla="*/ 3819177 w 11269336"/>
              <a:gd name="connsiteY169" fmla="*/ 2142111 h 2323145"/>
              <a:gd name="connsiteX170" fmla="*/ 3769100 w 11269336"/>
              <a:gd name="connsiteY170" fmla="*/ 2131731 h 2323145"/>
              <a:gd name="connsiteX171" fmla="*/ 3562752 w 11269336"/>
              <a:gd name="connsiteY171" fmla="*/ 2131785 h 2323145"/>
              <a:gd name="connsiteX172" fmla="*/ 3541402 w 11269336"/>
              <a:gd name="connsiteY172" fmla="*/ 2106821 h 2323145"/>
              <a:gd name="connsiteX173" fmla="*/ 3365341 w 11269336"/>
              <a:gd name="connsiteY173" fmla="*/ 2077638 h 2323145"/>
              <a:gd name="connsiteX174" fmla="*/ 3170922 w 11269336"/>
              <a:gd name="connsiteY174" fmla="*/ 2115957 h 2323145"/>
              <a:gd name="connsiteX175" fmla="*/ 3156256 w 11269336"/>
              <a:gd name="connsiteY175" fmla="*/ 2124773 h 2323145"/>
              <a:gd name="connsiteX176" fmla="*/ 3140298 w 11269336"/>
              <a:gd name="connsiteY176" fmla="*/ 2129182 h 2323145"/>
              <a:gd name="connsiteX177" fmla="*/ 3138514 w 11269336"/>
              <a:gd name="connsiteY177" fmla="*/ 2128069 h 2323145"/>
              <a:gd name="connsiteX178" fmla="*/ 3120467 w 11269336"/>
              <a:gd name="connsiteY178" fmla="*/ 2128281 h 2323145"/>
              <a:gd name="connsiteX179" fmla="*/ 3116175 w 11269336"/>
              <a:gd name="connsiteY179" fmla="*/ 2131633 h 2323145"/>
              <a:gd name="connsiteX180" fmla="*/ 3103685 w 11269336"/>
              <a:gd name="connsiteY180" fmla="*/ 2132814 h 2323145"/>
              <a:gd name="connsiteX181" fmla="*/ 3078794 w 11269336"/>
              <a:gd name="connsiteY181" fmla="*/ 2137935 h 2323145"/>
              <a:gd name="connsiteX182" fmla="*/ 3074407 w 11269336"/>
              <a:gd name="connsiteY182" fmla="*/ 2136274 h 2323145"/>
              <a:gd name="connsiteX183" fmla="*/ 3037285 w 11269336"/>
              <a:gd name="connsiteY183" fmla="*/ 2139919 h 2323145"/>
              <a:gd name="connsiteX184" fmla="*/ 3036901 w 11269336"/>
              <a:gd name="connsiteY184" fmla="*/ 2138726 h 2323145"/>
              <a:gd name="connsiteX185" fmla="*/ 3026996 w 11269336"/>
              <a:gd name="connsiteY185" fmla="*/ 2134322 h 2323145"/>
              <a:gd name="connsiteX186" fmla="*/ 3007772 w 11269336"/>
              <a:gd name="connsiteY186" fmla="*/ 2128742 h 2323145"/>
              <a:gd name="connsiteX187" fmla="*/ 2965030 w 11269336"/>
              <a:gd name="connsiteY187" fmla="*/ 2100494 h 2323145"/>
              <a:gd name="connsiteX188" fmla="*/ 2926342 w 11269336"/>
              <a:gd name="connsiteY188" fmla="*/ 2104155 h 2323145"/>
              <a:gd name="connsiteX189" fmla="*/ 2918608 w 11269336"/>
              <a:gd name="connsiteY189" fmla="*/ 2104215 h 2323145"/>
              <a:gd name="connsiteX190" fmla="*/ 2918475 w 11269336"/>
              <a:gd name="connsiteY190" fmla="*/ 2103937 h 2323145"/>
              <a:gd name="connsiteX191" fmla="*/ 2910360 w 11269336"/>
              <a:gd name="connsiteY191" fmla="*/ 2103444 h 2323145"/>
              <a:gd name="connsiteX192" fmla="*/ 2904507 w 11269336"/>
              <a:gd name="connsiteY192" fmla="*/ 2104326 h 2323145"/>
              <a:gd name="connsiteX193" fmla="*/ 2889503 w 11269336"/>
              <a:gd name="connsiteY193" fmla="*/ 2104443 h 2323145"/>
              <a:gd name="connsiteX194" fmla="*/ 2884480 w 11269336"/>
              <a:gd name="connsiteY194" fmla="*/ 2102626 h 2323145"/>
              <a:gd name="connsiteX195" fmla="*/ 2882689 w 11269336"/>
              <a:gd name="connsiteY195" fmla="*/ 2099228 h 2323145"/>
              <a:gd name="connsiteX196" fmla="*/ 2881291 w 11269336"/>
              <a:gd name="connsiteY196" fmla="*/ 2099618 h 2323145"/>
              <a:gd name="connsiteX197" fmla="*/ 2853979 w 11269336"/>
              <a:gd name="connsiteY197" fmla="*/ 2090388 h 2323145"/>
              <a:gd name="connsiteX198" fmla="*/ 2791790 w 11269336"/>
              <a:gd name="connsiteY198" fmla="*/ 2080332 h 2323145"/>
              <a:gd name="connsiteX199" fmla="*/ 2755844 w 11269336"/>
              <a:gd name="connsiteY199" fmla="*/ 2078874 h 2323145"/>
              <a:gd name="connsiteX200" fmla="*/ 2657742 w 11269336"/>
              <a:gd name="connsiteY200" fmla="*/ 2070179 h 2323145"/>
              <a:gd name="connsiteX201" fmla="*/ 2559549 w 11269336"/>
              <a:gd name="connsiteY201" fmla="*/ 2057873 h 2323145"/>
              <a:gd name="connsiteX202" fmla="*/ 2512054 w 11269336"/>
              <a:gd name="connsiteY202" fmla="*/ 2031671 h 2323145"/>
              <a:gd name="connsiteX203" fmla="*/ 2506437 w 11269336"/>
              <a:gd name="connsiteY203" fmla="*/ 2030918 h 2323145"/>
              <a:gd name="connsiteX204" fmla="*/ 2491752 w 11269336"/>
              <a:gd name="connsiteY204" fmla="*/ 2033906 h 2323145"/>
              <a:gd name="connsiteX205" fmla="*/ 2486338 w 11269336"/>
              <a:gd name="connsiteY205" fmla="*/ 2035862 h 2323145"/>
              <a:gd name="connsiteX206" fmla="*/ 2478186 w 11269336"/>
              <a:gd name="connsiteY206" fmla="*/ 2036953 h 2323145"/>
              <a:gd name="connsiteX207" fmla="*/ 2477950 w 11269336"/>
              <a:gd name="connsiteY207" fmla="*/ 2036715 h 2323145"/>
              <a:gd name="connsiteX208" fmla="*/ 2470381 w 11269336"/>
              <a:gd name="connsiteY208" fmla="*/ 2038256 h 2323145"/>
              <a:gd name="connsiteX209" fmla="*/ 2433781 w 11269336"/>
              <a:gd name="connsiteY209" fmla="*/ 2049140 h 2323145"/>
              <a:gd name="connsiteX210" fmla="*/ 2381172 w 11269336"/>
              <a:gd name="connsiteY210" fmla="*/ 2030645 h 2323145"/>
              <a:gd name="connsiteX211" fmla="*/ 2360198 w 11269336"/>
              <a:gd name="connsiteY211" fmla="*/ 2029059 h 2323145"/>
              <a:gd name="connsiteX212" fmla="*/ 2348815 w 11269336"/>
              <a:gd name="connsiteY212" fmla="*/ 2026798 h 2323145"/>
              <a:gd name="connsiteX213" fmla="*/ 2347988 w 11269336"/>
              <a:gd name="connsiteY213" fmla="*/ 2025745 h 2323145"/>
              <a:gd name="connsiteX214" fmla="*/ 2312920 w 11269336"/>
              <a:gd name="connsiteY214" fmla="*/ 2036311 h 2323145"/>
              <a:gd name="connsiteX215" fmla="*/ 2307986 w 11269336"/>
              <a:gd name="connsiteY215" fmla="*/ 2035583 h 2323145"/>
              <a:gd name="connsiteX216" fmla="*/ 2285481 w 11269336"/>
              <a:gd name="connsiteY216" fmla="*/ 2045197 h 2323145"/>
              <a:gd name="connsiteX217" fmla="*/ 2273666 w 11269336"/>
              <a:gd name="connsiteY217" fmla="*/ 2048710 h 2323145"/>
              <a:gd name="connsiteX218" fmla="*/ 2270719 w 11269336"/>
              <a:gd name="connsiteY218" fmla="*/ 2052702 h 2323145"/>
              <a:gd name="connsiteX219" fmla="*/ 2253080 w 11269336"/>
              <a:gd name="connsiteY219" fmla="*/ 2056363 h 2323145"/>
              <a:gd name="connsiteX220" fmla="*/ 2250906 w 11269336"/>
              <a:gd name="connsiteY220" fmla="*/ 2055654 h 2323145"/>
              <a:gd name="connsiteX221" fmla="*/ 2236905 w 11269336"/>
              <a:gd name="connsiteY221" fmla="*/ 2062882 h 2323145"/>
              <a:gd name="connsiteX222" fmla="*/ 2225830 w 11269336"/>
              <a:gd name="connsiteY222" fmla="*/ 2074027 h 2323145"/>
              <a:gd name="connsiteX223" fmla="*/ 2073776 w 11269336"/>
              <a:gd name="connsiteY223" fmla="*/ 2089244 h 2323145"/>
              <a:gd name="connsiteX224" fmla="*/ 1948256 w 11269336"/>
              <a:gd name="connsiteY224" fmla="*/ 2146616 h 2323145"/>
              <a:gd name="connsiteX225" fmla="*/ 1865582 w 11269336"/>
              <a:gd name="connsiteY225" fmla="*/ 2153738 h 2323145"/>
              <a:gd name="connsiteX226" fmla="*/ 1835210 w 11269336"/>
              <a:gd name="connsiteY226" fmla="*/ 2134244 h 2323145"/>
              <a:gd name="connsiteX227" fmla="*/ 1632661 w 11269336"/>
              <a:gd name="connsiteY227" fmla="*/ 2173882 h 2323145"/>
              <a:gd name="connsiteX228" fmla="*/ 1579590 w 11269336"/>
              <a:gd name="connsiteY228" fmla="*/ 2173680 h 2323145"/>
              <a:gd name="connsiteX229" fmla="*/ 1535601 w 11269336"/>
              <a:gd name="connsiteY229" fmla="*/ 2194590 h 2323145"/>
              <a:gd name="connsiteX230" fmla="*/ 1515594 w 11269336"/>
              <a:gd name="connsiteY230" fmla="*/ 2189622 h 2323145"/>
              <a:gd name="connsiteX231" fmla="*/ 1512113 w 11269336"/>
              <a:gd name="connsiteY231" fmla="*/ 2188534 h 2323145"/>
              <a:gd name="connsiteX232" fmla="*/ 1498838 w 11269336"/>
              <a:gd name="connsiteY232" fmla="*/ 2189213 h 2323145"/>
              <a:gd name="connsiteX233" fmla="*/ 1494279 w 11269336"/>
              <a:gd name="connsiteY233" fmla="*/ 2183112 h 2323145"/>
              <a:gd name="connsiteX234" fmla="*/ 1473714 w 11269336"/>
              <a:gd name="connsiteY234" fmla="*/ 2179625 h 2323145"/>
              <a:gd name="connsiteX235" fmla="*/ 1449503 w 11269336"/>
              <a:gd name="connsiteY235" fmla="*/ 2182633 h 2323145"/>
              <a:gd name="connsiteX236" fmla="*/ 1266687 w 11269336"/>
              <a:gd name="connsiteY236" fmla="*/ 2212688 h 2323145"/>
              <a:gd name="connsiteX237" fmla="*/ 1239614 w 11269336"/>
              <a:gd name="connsiteY237" fmla="*/ 2209727 h 2323145"/>
              <a:gd name="connsiteX238" fmla="*/ 1202436 w 11269336"/>
              <a:gd name="connsiteY238" fmla="*/ 2209817 h 2323145"/>
              <a:gd name="connsiteX239" fmla="*/ 1136097 w 11269336"/>
              <a:gd name="connsiteY239" fmla="*/ 2205112 h 2323145"/>
              <a:gd name="connsiteX240" fmla="*/ 988232 w 11269336"/>
              <a:gd name="connsiteY240" fmla="*/ 2235635 h 2323145"/>
              <a:gd name="connsiteX241" fmla="*/ 981959 w 11269336"/>
              <a:gd name="connsiteY241" fmla="*/ 2231607 h 2323145"/>
              <a:gd name="connsiteX242" fmla="*/ 938600 w 11269336"/>
              <a:gd name="connsiteY242" fmla="*/ 2238113 h 2323145"/>
              <a:gd name="connsiteX243" fmla="*/ 791788 w 11269336"/>
              <a:gd name="connsiteY243" fmla="*/ 2293224 h 2323145"/>
              <a:gd name="connsiteX244" fmla="*/ 706914 w 11269336"/>
              <a:gd name="connsiteY244" fmla="*/ 2305046 h 2323145"/>
              <a:gd name="connsiteX245" fmla="*/ 675971 w 11269336"/>
              <a:gd name="connsiteY245" fmla="*/ 2304030 h 2323145"/>
              <a:gd name="connsiteX246" fmla="*/ 624180 w 11269336"/>
              <a:gd name="connsiteY246" fmla="*/ 2302650 h 2323145"/>
              <a:gd name="connsiteX247" fmla="*/ 583453 w 11269336"/>
              <a:gd name="connsiteY247" fmla="*/ 2288788 h 2323145"/>
              <a:gd name="connsiteX248" fmla="*/ 540946 w 11269336"/>
              <a:gd name="connsiteY248" fmla="*/ 2292721 h 2323145"/>
              <a:gd name="connsiteX249" fmla="*/ 533680 w 11269336"/>
              <a:gd name="connsiteY249" fmla="*/ 2310233 h 2323145"/>
              <a:gd name="connsiteX250" fmla="*/ 487366 w 11269336"/>
              <a:gd name="connsiteY250" fmla="*/ 2309053 h 2323145"/>
              <a:gd name="connsiteX251" fmla="*/ 416820 w 11269336"/>
              <a:gd name="connsiteY251" fmla="*/ 2305443 h 2323145"/>
              <a:gd name="connsiteX252" fmla="*/ 376805 w 11269336"/>
              <a:gd name="connsiteY252" fmla="*/ 2307647 h 2323145"/>
              <a:gd name="connsiteX253" fmla="*/ 266777 w 11269336"/>
              <a:gd name="connsiteY253" fmla="*/ 2309012 h 2323145"/>
              <a:gd name="connsiteX254" fmla="*/ 156013 w 11269336"/>
              <a:gd name="connsiteY254" fmla="*/ 2306832 h 2323145"/>
              <a:gd name="connsiteX255" fmla="*/ 87258 w 11269336"/>
              <a:gd name="connsiteY255" fmla="*/ 2285511 h 2323145"/>
              <a:gd name="connsiteX256" fmla="*/ 23798 w 11269336"/>
              <a:gd name="connsiteY256" fmla="*/ 2281822 h 2323145"/>
              <a:gd name="connsiteX257" fmla="*/ 0 w 11269336"/>
              <a:gd name="connsiteY257" fmla="*/ 2285369 h 2323145"/>
              <a:gd name="connsiteX258" fmla="*/ 0 w 11269336"/>
              <a:gd name="connsiteY25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66646 w 11269336"/>
              <a:gd name="connsiteY149" fmla="*/ 2198564 h 2323145"/>
              <a:gd name="connsiteX150" fmla="*/ 4354009 w 11269336"/>
              <a:gd name="connsiteY150" fmla="*/ 2204984 h 2323145"/>
              <a:gd name="connsiteX151" fmla="*/ 4348284 w 11269336"/>
              <a:gd name="connsiteY151" fmla="*/ 2205270 h 2323145"/>
              <a:gd name="connsiteX152" fmla="*/ 4333906 w 11269336"/>
              <a:gd name="connsiteY152" fmla="*/ 2205251 h 2323145"/>
              <a:gd name="connsiteX153" fmla="*/ 4308819 w 11269336"/>
              <a:gd name="connsiteY153" fmla="*/ 2203822 h 2323145"/>
              <a:gd name="connsiteX154" fmla="*/ 4301210 w 11269336"/>
              <a:gd name="connsiteY154" fmla="*/ 2204456 h 2323145"/>
              <a:gd name="connsiteX155" fmla="*/ 4283095 w 11269336"/>
              <a:gd name="connsiteY155" fmla="*/ 2198177 h 2323145"/>
              <a:gd name="connsiteX156" fmla="*/ 4250119 w 11269336"/>
              <a:gd name="connsiteY156" fmla="*/ 2196342 h 2323145"/>
              <a:gd name="connsiteX157" fmla="*/ 4189203 w 11269336"/>
              <a:gd name="connsiteY157" fmla="*/ 2178994 h 2323145"/>
              <a:gd name="connsiteX158" fmla="*/ 4154035 w 11269336"/>
              <a:gd name="connsiteY158" fmla="*/ 2171950 h 2323145"/>
              <a:gd name="connsiteX159" fmla="*/ 4129569 w 11269336"/>
              <a:gd name="connsiteY159" fmla="*/ 2163850 h 2323145"/>
              <a:gd name="connsiteX160" fmla="*/ 4061250 w 11269336"/>
              <a:gd name="connsiteY160" fmla="*/ 2159236 h 2323145"/>
              <a:gd name="connsiteX161" fmla="*/ 3945480 w 11269336"/>
              <a:gd name="connsiteY161" fmla="*/ 2158279 h 2323145"/>
              <a:gd name="connsiteX162" fmla="*/ 3921468 w 11269336"/>
              <a:gd name="connsiteY162" fmla="*/ 2156588 h 2323145"/>
              <a:gd name="connsiteX163" fmla="*/ 3903348 w 11269336"/>
              <a:gd name="connsiteY163" fmla="*/ 2149220 h 2323145"/>
              <a:gd name="connsiteX164" fmla="*/ 3901342 w 11269336"/>
              <a:gd name="connsiteY164" fmla="*/ 2142355 h 2323145"/>
              <a:gd name="connsiteX165" fmla="*/ 3888539 w 11269336"/>
              <a:gd name="connsiteY165" fmla="*/ 2140476 h 2323145"/>
              <a:gd name="connsiteX166" fmla="*/ 3885662 w 11269336"/>
              <a:gd name="connsiteY166" fmla="*/ 2138740 h 2323145"/>
              <a:gd name="connsiteX167" fmla="*/ 3868627 w 11269336"/>
              <a:gd name="connsiteY167" fmla="*/ 2130023 h 2323145"/>
              <a:gd name="connsiteX168" fmla="*/ 3819177 w 11269336"/>
              <a:gd name="connsiteY168" fmla="*/ 2142111 h 2323145"/>
              <a:gd name="connsiteX169" fmla="*/ 3769100 w 11269336"/>
              <a:gd name="connsiteY169" fmla="*/ 2131731 h 2323145"/>
              <a:gd name="connsiteX170" fmla="*/ 3562752 w 11269336"/>
              <a:gd name="connsiteY170" fmla="*/ 2131785 h 2323145"/>
              <a:gd name="connsiteX171" fmla="*/ 3541402 w 11269336"/>
              <a:gd name="connsiteY171" fmla="*/ 2106821 h 2323145"/>
              <a:gd name="connsiteX172" fmla="*/ 3365341 w 11269336"/>
              <a:gd name="connsiteY172" fmla="*/ 2077638 h 2323145"/>
              <a:gd name="connsiteX173" fmla="*/ 3170922 w 11269336"/>
              <a:gd name="connsiteY173" fmla="*/ 2115957 h 2323145"/>
              <a:gd name="connsiteX174" fmla="*/ 3156256 w 11269336"/>
              <a:gd name="connsiteY174" fmla="*/ 2124773 h 2323145"/>
              <a:gd name="connsiteX175" fmla="*/ 3140298 w 11269336"/>
              <a:gd name="connsiteY175" fmla="*/ 2129182 h 2323145"/>
              <a:gd name="connsiteX176" fmla="*/ 3138514 w 11269336"/>
              <a:gd name="connsiteY176" fmla="*/ 2128069 h 2323145"/>
              <a:gd name="connsiteX177" fmla="*/ 3120467 w 11269336"/>
              <a:gd name="connsiteY177" fmla="*/ 2128281 h 2323145"/>
              <a:gd name="connsiteX178" fmla="*/ 3116175 w 11269336"/>
              <a:gd name="connsiteY178" fmla="*/ 2131633 h 2323145"/>
              <a:gd name="connsiteX179" fmla="*/ 3103685 w 11269336"/>
              <a:gd name="connsiteY179" fmla="*/ 2132814 h 2323145"/>
              <a:gd name="connsiteX180" fmla="*/ 3078794 w 11269336"/>
              <a:gd name="connsiteY180" fmla="*/ 2137935 h 2323145"/>
              <a:gd name="connsiteX181" fmla="*/ 3074407 w 11269336"/>
              <a:gd name="connsiteY181" fmla="*/ 2136274 h 2323145"/>
              <a:gd name="connsiteX182" fmla="*/ 3037285 w 11269336"/>
              <a:gd name="connsiteY182" fmla="*/ 2139919 h 2323145"/>
              <a:gd name="connsiteX183" fmla="*/ 3036901 w 11269336"/>
              <a:gd name="connsiteY183" fmla="*/ 2138726 h 2323145"/>
              <a:gd name="connsiteX184" fmla="*/ 3026996 w 11269336"/>
              <a:gd name="connsiteY184" fmla="*/ 2134322 h 2323145"/>
              <a:gd name="connsiteX185" fmla="*/ 3007772 w 11269336"/>
              <a:gd name="connsiteY185" fmla="*/ 2128742 h 2323145"/>
              <a:gd name="connsiteX186" fmla="*/ 2965030 w 11269336"/>
              <a:gd name="connsiteY186" fmla="*/ 2100494 h 2323145"/>
              <a:gd name="connsiteX187" fmla="*/ 2926342 w 11269336"/>
              <a:gd name="connsiteY187" fmla="*/ 2104155 h 2323145"/>
              <a:gd name="connsiteX188" fmla="*/ 2918608 w 11269336"/>
              <a:gd name="connsiteY188" fmla="*/ 2104215 h 2323145"/>
              <a:gd name="connsiteX189" fmla="*/ 2918475 w 11269336"/>
              <a:gd name="connsiteY189" fmla="*/ 2103937 h 2323145"/>
              <a:gd name="connsiteX190" fmla="*/ 2910360 w 11269336"/>
              <a:gd name="connsiteY190" fmla="*/ 2103444 h 2323145"/>
              <a:gd name="connsiteX191" fmla="*/ 2904507 w 11269336"/>
              <a:gd name="connsiteY191" fmla="*/ 2104326 h 2323145"/>
              <a:gd name="connsiteX192" fmla="*/ 2889503 w 11269336"/>
              <a:gd name="connsiteY192" fmla="*/ 2104443 h 2323145"/>
              <a:gd name="connsiteX193" fmla="*/ 2884480 w 11269336"/>
              <a:gd name="connsiteY193" fmla="*/ 2102626 h 2323145"/>
              <a:gd name="connsiteX194" fmla="*/ 2882689 w 11269336"/>
              <a:gd name="connsiteY194" fmla="*/ 2099228 h 2323145"/>
              <a:gd name="connsiteX195" fmla="*/ 2881291 w 11269336"/>
              <a:gd name="connsiteY195" fmla="*/ 2099618 h 2323145"/>
              <a:gd name="connsiteX196" fmla="*/ 2853979 w 11269336"/>
              <a:gd name="connsiteY196" fmla="*/ 2090388 h 2323145"/>
              <a:gd name="connsiteX197" fmla="*/ 2791790 w 11269336"/>
              <a:gd name="connsiteY197" fmla="*/ 2080332 h 2323145"/>
              <a:gd name="connsiteX198" fmla="*/ 2755844 w 11269336"/>
              <a:gd name="connsiteY198" fmla="*/ 2078874 h 2323145"/>
              <a:gd name="connsiteX199" fmla="*/ 2657742 w 11269336"/>
              <a:gd name="connsiteY199" fmla="*/ 2070179 h 2323145"/>
              <a:gd name="connsiteX200" fmla="*/ 2559549 w 11269336"/>
              <a:gd name="connsiteY200" fmla="*/ 2057873 h 2323145"/>
              <a:gd name="connsiteX201" fmla="*/ 2512054 w 11269336"/>
              <a:gd name="connsiteY201" fmla="*/ 2031671 h 2323145"/>
              <a:gd name="connsiteX202" fmla="*/ 2506437 w 11269336"/>
              <a:gd name="connsiteY202" fmla="*/ 2030918 h 2323145"/>
              <a:gd name="connsiteX203" fmla="*/ 2491752 w 11269336"/>
              <a:gd name="connsiteY203" fmla="*/ 2033906 h 2323145"/>
              <a:gd name="connsiteX204" fmla="*/ 2486338 w 11269336"/>
              <a:gd name="connsiteY204" fmla="*/ 2035862 h 2323145"/>
              <a:gd name="connsiteX205" fmla="*/ 2478186 w 11269336"/>
              <a:gd name="connsiteY205" fmla="*/ 2036953 h 2323145"/>
              <a:gd name="connsiteX206" fmla="*/ 2477950 w 11269336"/>
              <a:gd name="connsiteY206" fmla="*/ 2036715 h 2323145"/>
              <a:gd name="connsiteX207" fmla="*/ 2470381 w 11269336"/>
              <a:gd name="connsiteY207" fmla="*/ 2038256 h 2323145"/>
              <a:gd name="connsiteX208" fmla="*/ 2433781 w 11269336"/>
              <a:gd name="connsiteY208" fmla="*/ 2049140 h 2323145"/>
              <a:gd name="connsiteX209" fmla="*/ 2381172 w 11269336"/>
              <a:gd name="connsiteY209" fmla="*/ 2030645 h 2323145"/>
              <a:gd name="connsiteX210" fmla="*/ 2360198 w 11269336"/>
              <a:gd name="connsiteY210" fmla="*/ 2029059 h 2323145"/>
              <a:gd name="connsiteX211" fmla="*/ 2348815 w 11269336"/>
              <a:gd name="connsiteY211" fmla="*/ 2026798 h 2323145"/>
              <a:gd name="connsiteX212" fmla="*/ 2347988 w 11269336"/>
              <a:gd name="connsiteY212" fmla="*/ 2025745 h 2323145"/>
              <a:gd name="connsiteX213" fmla="*/ 2312920 w 11269336"/>
              <a:gd name="connsiteY213" fmla="*/ 2036311 h 2323145"/>
              <a:gd name="connsiteX214" fmla="*/ 2307986 w 11269336"/>
              <a:gd name="connsiteY214" fmla="*/ 2035583 h 2323145"/>
              <a:gd name="connsiteX215" fmla="*/ 2285481 w 11269336"/>
              <a:gd name="connsiteY215" fmla="*/ 2045197 h 2323145"/>
              <a:gd name="connsiteX216" fmla="*/ 2273666 w 11269336"/>
              <a:gd name="connsiteY216" fmla="*/ 2048710 h 2323145"/>
              <a:gd name="connsiteX217" fmla="*/ 2270719 w 11269336"/>
              <a:gd name="connsiteY217" fmla="*/ 2052702 h 2323145"/>
              <a:gd name="connsiteX218" fmla="*/ 2253080 w 11269336"/>
              <a:gd name="connsiteY218" fmla="*/ 2056363 h 2323145"/>
              <a:gd name="connsiteX219" fmla="*/ 2250906 w 11269336"/>
              <a:gd name="connsiteY219" fmla="*/ 2055654 h 2323145"/>
              <a:gd name="connsiteX220" fmla="*/ 2236905 w 11269336"/>
              <a:gd name="connsiteY220" fmla="*/ 2062882 h 2323145"/>
              <a:gd name="connsiteX221" fmla="*/ 2225830 w 11269336"/>
              <a:gd name="connsiteY221" fmla="*/ 2074027 h 2323145"/>
              <a:gd name="connsiteX222" fmla="*/ 2073776 w 11269336"/>
              <a:gd name="connsiteY222" fmla="*/ 2089244 h 2323145"/>
              <a:gd name="connsiteX223" fmla="*/ 1948256 w 11269336"/>
              <a:gd name="connsiteY223" fmla="*/ 2146616 h 2323145"/>
              <a:gd name="connsiteX224" fmla="*/ 1865582 w 11269336"/>
              <a:gd name="connsiteY224" fmla="*/ 2153738 h 2323145"/>
              <a:gd name="connsiteX225" fmla="*/ 1835210 w 11269336"/>
              <a:gd name="connsiteY225" fmla="*/ 2134244 h 2323145"/>
              <a:gd name="connsiteX226" fmla="*/ 1632661 w 11269336"/>
              <a:gd name="connsiteY226" fmla="*/ 2173882 h 2323145"/>
              <a:gd name="connsiteX227" fmla="*/ 1579590 w 11269336"/>
              <a:gd name="connsiteY227" fmla="*/ 2173680 h 2323145"/>
              <a:gd name="connsiteX228" fmla="*/ 1535601 w 11269336"/>
              <a:gd name="connsiteY228" fmla="*/ 2194590 h 2323145"/>
              <a:gd name="connsiteX229" fmla="*/ 1515594 w 11269336"/>
              <a:gd name="connsiteY229" fmla="*/ 2189622 h 2323145"/>
              <a:gd name="connsiteX230" fmla="*/ 1512113 w 11269336"/>
              <a:gd name="connsiteY230" fmla="*/ 2188534 h 2323145"/>
              <a:gd name="connsiteX231" fmla="*/ 1498838 w 11269336"/>
              <a:gd name="connsiteY231" fmla="*/ 2189213 h 2323145"/>
              <a:gd name="connsiteX232" fmla="*/ 1494279 w 11269336"/>
              <a:gd name="connsiteY232" fmla="*/ 2183112 h 2323145"/>
              <a:gd name="connsiteX233" fmla="*/ 1473714 w 11269336"/>
              <a:gd name="connsiteY233" fmla="*/ 2179625 h 2323145"/>
              <a:gd name="connsiteX234" fmla="*/ 1449503 w 11269336"/>
              <a:gd name="connsiteY234" fmla="*/ 2182633 h 2323145"/>
              <a:gd name="connsiteX235" fmla="*/ 1266687 w 11269336"/>
              <a:gd name="connsiteY235" fmla="*/ 2212688 h 2323145"/>
              <a:gd name="connsiteX236" fmla="*/ 1239614 w 11269336"/>
              <a:gd name="connsiteY236" fmla="*/ 2209727 h 2323145"/>
              <a:gd name="connsiteX237" fmla="*/ 1202436 w 11269336"/>
              <a:gd name="connsiteY237" fmla="*/ 2209817 h 2323145"/>
              <a:gd name="connsiteX238" fmla="*/ 1136097 w 11269336"/>
              <a:gd name="connsiteY238" fmla="*/ 2205112 h 2323145"/>
              <a:gd name="connsiteX239" fmla="*/ 988232 w 11269336"/>
              <a:gd name="connsiteY239" fmla="*/ 2235635 h 2323145"/>
              <a:gd name="connsiteX240" fmla="*/ 981959 w 11269336"/>
              <a:gd name="connsiteY240" fmla="*/ 2231607 h 2323145"/>
              <a:gd name="connsiteX241" fmla="*/ 938600 w 11269336"/>
              <a:gd name="connsiteY241" fmla="*/ 2238113 h 2323145"/>
              <a:gd name="connsiteX242" fmla="*/ 791788 w 11269336"/>
              <a:gd name="connsiteY242" fmla="*/ 2293224 h 2323145"/>
              <a:gd name="connsiteX243" fmla="*/ 706914 w 11269336"/>
              <a:gd name="connsiteY243" fmla="*/ 2305046 h 2323145"/>
              <a:gd name="connsiteX244" fmla="*/ 675971 w 11269336"/>
              <a:gd name="connsiteY244" fmla="*/ 2304030 h 2323145"/>
              <a:gd name="connsiteX245" fmla="*/ 624180 w 11269336"/>
              <a:gd name="connsiteY245" fmla="*/ 2302650 h 2323145"/>
              <a:gd name="connsiteX246" fmla="*/ 583453 w 11269336"/>
              <a:gd name="connsiteY246" fmla="*/ 2288788 h 2323145"/>
              <a:gd name="connsiteX247" fmla="*/ 540946 w 11269336"/>
              <a:gd name="connsiteY247" fmla="*/ 2292721 h 2323145"/>
              <a:gd name="connsiteX248" fmla="*/ 533680 w 11269336"/>
              <a:gd name="connsiteY248" fmla="*/ 2310233 h 2323145"/>
              <a:gd name="connsiteX249" fmla="*/ 487366 w 11269336"/>
              <a:gd name="connsiteY249" fmla="*/ 2309053 h 2323145"/>
              <a:gd name="connsiteX250" fmla="*/ 416820 w 11269336"/>
              <a:gd name="connsiteY250" fmla="*/ 2305443 h 2323145"/>
              <a:gd name="connsiteX251" fmla="*/ 376805 w 11269336"/>
              <a:gd name="connsiteY251" fmla="*/ 2307647 h 2323145"/>
              <a:gd name="connsiteX252" fmla="*/ 266777 w 11269336"/>
              <a:gd name="connsiteY252" fmla="*/ 2309012 h 2323145"/>
              <a:gd name="connsiteX253" fmla="*/ 156013 w 11269336"/>
              <a:gd name="connsiteY253" fmla="*/ 2306832 h 2323145"/>
              <a:gd name="connsiteX254" fmla="*/ 87258 w 11269336"/>
              <a:gd name="connsiteY254" fmla="*/ 2285511 h 2323145"/>
              <a:gd name="connsiteX255" fmla="*/ 23798 w 11269336"/>
              <a:gd name="connsiteY255" fmla="*/ 2281822 h 2323145"/>
              <a:gd name="connsiteX256" fmla="*/ 0 w 11269336"/>
              <a:gd name="connsiteY256" fmla="*/ 2285369 h 2323145"/>
              <a:gd name="connsiteX257" fmla="*/ 0 w 11269336"/>
              <a:gd name="connsiteY25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05765 w 11269336"/>
              <a:gd name="connsiteY146" fmla="*/ 2199902 h 2323145"/>
              <a:gd name="connsiteX147" fmla="*/ 4401354 w 11269336"/>
              <a:gd name="connsiteY147" fmla="*/ 2194745 h 2323145"/>
              <a:gd name="connsiteX148" fmla="*/ 4366646 w 11269336"/>
              <a:gd name="connsiteY148" fmla="*/ 2198564 h 2323145"/>
              <a:gd name="connsiteX149" fmla="*/ 4354009 w 11269336"/>
              <a:gd name="connsiteY149" fmla="*/ 2204984 h 2323145"/>
              <a:gd name="connsiteX150" fmla="*/ 4348284 w 11269336"/>
              <a:gd name="connsiteY150" fmla="*/ 2205270 h 2323145"/>
              <a:gd name="connsiteX151" fmla="*/ 4333906 w 11269336"/>
              <a:gd name="connsiteY151" fmla="*/ 2205251 h 2323145"/>
              <a:gd name="connsiteX152" fmla="*/ 4308819 w 11269336"/>
              <a:gd name="connsiteY152" fmla="*/ 2203822 h 2323145"/>
              <a:gd name="connsiteX153" fmla="*/ 4301210 w 11269336"/>
              <a:gd name="connsiteY153" fmla="*/ 2204456 h 2323145"/>
              <a:gd name="connsiteX154" fmla="*/ 4283095 w 11269336"/>
              <a:gd name="connsiteY154" fmla="*/ 2198177 h 2323145"/>
              <a:gd name="connsiteX155" fmla="*/ 4250119 w 11269336"/>
              <a:gd name="connsiteY155" fmla="*/ 2196342 h 2323145"/>
              <a:gd name="connsiteX156" fmla="*/ 4189203 w 11269336"/>
              <a:gd name="connsiteY156" fmla="*/ 2178994 h 2323145"/>
              <a:gd name="connsiteX157" fmla="*/ 4154035 w 11269336"/>
              <a:gd name="connsiteY157" fmla="*/ 2171950 h 2323145"/>
              <a:gd name="connsiteX158" fmla="*/ 4129569 w 11269336"/>
              <a:gd name="connsiteY158" fmla="*/ 2163850 h 2323145"/>
              <a:gd name="connsiteX159" fmla="*/ 4061250 w 11269336"/>
              <a:gd name="connsiteY159" fmla="*/ 2159236 h 2323145"/>
              <a:gd name="connsiteX160" fmla="*/ 3945480 w 11269336"/>
              <a:gd name="connsiteY160" fmla="*/ 2158279 h 2323145"/>
              <a:gd name="connsiteX161" fmla="*/ 3921468 w 11269336"/>
              <a:gd name="connsiteY161" fmla="*/ 2156588 h 2323145"/>
              <a:gd name="connsiteX162" fmla="*/ 3903348 w 11269336"/>
              <a:gd name="connsiteY162" fmla="*/ 2149220 h 2323145"/>
              <a:gd name="connsiteX163" fmla="*/ 3901342 w 11269336"/>
              <a:gd name="connsiteY163" fmla="*/ 2142355 h 2323145"/>
              <a:gd name="connsiteX164" fmla="*/ 3888539 w 11269336"/>
              <a:gd name="connsiteY164" fmla="*/ 2140476 h 2323145"/>
              <a:gd name="connsiteX165" fmla="*/ 3885662 w 11269336"/>
              <a:gd name="connsiteY165" fmla="*/ 2138740 h 2323145"/>
              <a:gd name="connsiteX166" fmla="*/ 3868627 w 11269336"/>
              <a:gd name="connsiteY166" fmla="*/ 2130023 h 2323145"/>
              <a:gd name="connsiteX167" fmla="*/ 3819177 w 11269336"/>
              <a:gd name="connsiteY167" fmla="*/ 2142111 h 2323145"/>
              <a:gd name="connsiteX168" fmla="*/ 3769100 w 11269336"/>
              <a:gd name="connsiteY168" fmla="*/ 2131731 h 2323145"/>
              <a:gd name="connsiteX169" fmla="*/ 3562752 w 11269336"/>
              <a:gd name="connsiteY169" fmla="*/ 2131785 h 2323145"/>
              <a:gd name="connsiteX170" fmla="*/ 3541402 w 11269336"/>
              <a:gd name="connsiteY170" fmla="*/ 2106821 h 2323145"/>
              <a:gd name="connsiteX171" fmla="*/ 3365341 w 11269336"/>
              <a:gd name="connsiteY171" fmla="*/ 2077638 h 2323145"/>
              <a:gd name="connsiteX172" fmla="*/ 3170922 w 11269336"/>
              <a:gd name="connsiteY172" fmla="*/ 2115957 h 2323145"/>
              <a:gd name="connsiteX173" fmla="*/ 3156256 w 11269336"/>
              <a:gd name="connsiteY173" fmla="*/ 2124773 h 2323145"/>
              <a:gd name="connsiteX174" fmla="*/ 3140298 w 11269336"/>
              <a:gd name="connsiteY174" fmla="*/ 2129182 h 2323145"/>
              <a:gd name="connsiteX175" fmla="*/ 3138514 w 11269336"/>
              <a:gd name="connsiteY175" fmla="*/ 2128069 h 2323145"/>
              <a:gd name="connsiteX176" fmla="*/ 3120467 w 11269336"/>
              <a:gd name="connsiteY176" fmla="*/ 2128281 h 2323145"/>
              <a:gd name="connsiteX177" fmla="*/ 3116175 w 11269336"/>
              <a:gd name="connsiteY177" fmla="*/ 2131633 h 2323145"/>
              <a:gd name="connsiteX178" fmla="*/ 3103685 w 11269336"/>
              <a:gd name="connsiteY178" fmla="*/ 2132814 h 2323145"/>
              <a:gd name="connsiteX179" fmla="*/ 3078794 w 11269336"/>
              <a:gd name="connsiteY179" fmla="*/ 2137935 h 2323145"/>
              <a:gd name="connsiteX180" fmla="*/ 3074407 w 11269336"/>
              <a:gd name="connsiteY180" fmla="*/ 2136274 h 2323145"/>
              <a:gd name="connsiteX181" fmla="*/ 3037285 w 11269336"/>
              <a:gd name="connsiteY181" fmla="*/ 2139919 h 2323145"/>
              <a:gd name="connsiteX182" fmla="*/ 3036901 w 11269336"/>
              <a:gd name="connsiteY182" fmla="*/ 2138726 h 2323145"/>
              <a:gd name="connsiteX183" fmla="*/ 3026996 w 11269336"/>
              <a:gd name="connsiteY183" fmla="*/ 2134322 h 2323145"/>
              <a:gd name="connsiteX184" fmla="*/ 3007772 w 11269336"/>
              <a:gd name="connsiteY184" fmla="*/ 2128742 h 2323145"/>
              <a:gd name="connsiteX185" fmla="*/ 2965030 w 11269336"/>
              <a:gd name="connsiteY185" fmla="*/ 2100494 h 2323145"/>
              <a:gd name="connsiteX186" fmla="*/ 2926342 w 11269336"/>
              <a:gd name="connsiteY186" fmla="*/ 2104155 h 2323145"/>
              <a:gd name="connsiteX187" fmla="*/ 2918608 w 11269336"/>
              <a:gd name="connsiteY187" fmla="*/ 2104215 h 2323145"/>
              <a:gd name="connsiteX188" fmla="*/ 2918475 w 11269336"/>
              <a:gd name="connsiteY188" fmla="*/ 2103937 h 2323145"/>
              <a:gd name="connsiteX189" fmla="*/ 2910360 w 11269336"/>
              <a:gd name="connsiteY189" fmla="*/ 2103444 h 2323145"/>
              <a:gd name="connsiteX190" fmla="*/ 2904507 w 11269336"/>
              <a:gd name="connsiteY190" fmla="*/ 2104326 h 2323145"/>
              <a:gd name="connsiteX191" fmla="*/ 2889503 w 11269336"/>
              <a:gd name="connsiteY191" fmla="*/ 2104443 h 2323145"/>
              <a:gd name="connsiteX192" fmla="*/ 2884480 w 11269336"/>
              <a:gd name="connsiteY192" fmla="*/ 2102626 h 2323145"/>
              <a:gd name="connsiteX193" fmla="*/ 2882689 w 11269336"/>
              <a:gd name="connsiteY193" fmla="*/ 2099228 h 2323145"/>
              <a:gd name="connsiteX194" fmla="*/ 2881291 w 11269336"/>
              <a:gd name="connsiteY194" fmla="*/ 2099618 h 2323145"/>
              <a:gd name="connsiteX195" fmla="*/ 2853979 w 11269336"/>
              <a:gd name="connsiteY195" fmla="*/ 2090388 h 2323145"/>
              <a:gd name="connsiteX196" fmla="*/ 2791790 w 11269336"/>
              <a:gd name="connsiteY196" fmla="*/ 2080332 h 2323145"/>
              <a:gd name="connsiteX197" fmla="*/ 2755844 w 11269336"/>
              <a:gd name="connsiteY197" fmla="*/ 2078874 h 2323145"/>
              <a:gd name="connsiteX198" fmla="*/ 2657742 w 11269336"/>
              <a:gd name="connsiteY198" fmla="*/ 2070179 h 2323145"/>
              <a:gd name="connsiteX199" fmla="*/ 2559549 w 11269336"/>
              <a:gd name="connsiteY199" fmla="*/ 2057873 h 2323145"/>
              <a:gd name="connsiteX200" fmla="*/ 2512054 w 11269336"/>
              <a:gd name="connsiteY200" fmla="*/ 2031671 h 2323145"/>
              <a:gd name="connsiteX201" fmla="*/ 2506437 w 11269336"/>
              <a:gd name="connsiteY201" fmla="*/ 2030918 h 2323145"/>
              <a:gd name="connsiteX202" fmla="*/ 2491752 w 11269336"/>
              <a:gd name="connsiteY202" fmla="*/ 2033906 h 2323145"/>
              <a:gd name="connsiteX203" fmla="*/ 2486338 w 11269336"/>
              <a:gd name="connsiteY203" fmla="*/ 2035862 h 2323145"/>
              <a:gd name="connsiteX204" fmla="*/ 2478186 w 11269336"/>
              <a:gd name="connsiteY204" fmla="*/ 2036953 h 2323145"/>
              <a:gd name="connsiteX205" fmla="*/ 2477950 w 11269336"/>
              <a:gd name="connsiteY205" fmla="*/ 2036715 h 2323145"/>
              <a:gd name="connsiteX206" fmla="*/ 2470381 w 11269336"/>
              <a:gd name="connsiteY206" fmla="*/ 2038256 h 2323145"/>
              <a:gd name="connsiteX207" fmla="*/ 2433781 w 11269336"/>
              <a:gd name="connsiteY207" fmla="*/ 2049140 h 2323145"/>
              <a:gd name="connsiteX208" fmla="*/ 2381172 w 11269336"/>
              <a:gd name="connsiteY208" fmla="*/ 2030645 h 2323145"/>
              <a:gd name="connsiteX209" fmla="*/ 2360198 w 11269336"/>
              <a:gd name="connsiteY209" fmla="*/ 2029059 h 2323145"/>
              <a:gd name="connsiteX210" fmla="*/ 2348815 w 11269336"/>
              <a:gd name="connsiteY210" fmla="*/ 2026798 h 2323145"/>
              <a:gd name="connsiteX211" fmla="*/ 2347988 w 11269336"/>
              <a:gd name="connsiteY211" fmla="*/ 2025745 h 2323145"/>
              <a:gd name="connsiteX212" fmla="*/ 2312920 w 11269336"/>
              <a:gd name="connsiteY212" fmla="*/ 2036311 h 2323145"/>
              <a:gd name="connsiteX213" fmla="*/ 2307986 w 11269336"/>
              <a:gd name="connsiteY213" fmla="*/ 2035583 h 2323145"/>
              <a:gd name="connsiteX214" fmla="*/ 2285481 w 11269336"/>
              <a:gd name="connsiteY214" fmla="*/ 2045197 h 2323145"/>
              <a:gd name="connsiteX215" fmla="*/ 2273666 w 11269336"/>
              <a:gd name="connsiteY215" fmla="*/ 2048710 h 2323145"/>
              <a:gd name="connsiteX216" fmla="*/ 2270719 w 11269336"/>
              <a:gd name="connsiteY216" fmla="*/ 2052702 h 2323145"/>
              <a:gd name="connsiteX217" fmla="*/ 2253080 w 11269336"/>
              <a:gd name="connsiteY217" fmla="*/ 2056363 h 2323145"/>
              <a:gd name="connsiteX218" fmla="*/ 2250906 w 11269336"/>
              <a:gd name="connsiteY218" fmla="*/ 2055654 h 2323145"/>
              <a:gd name="connsiteX219" fmla="*/ 2236905 w 11269336"/>
              <a:gd name="connsiteY219" fmla="*/ 2062882 h 2323145"/>
              <a:gd name="connsiteX220" fmla="*/ 2225830 w 11269336"/>
              <a:gd name="connsiteY220" fmla="*/ 2074027 h 2323145"/>
              <a:gd name="connsiteX221" fmla="*/ 2073776 w 11269336"/>
              <a:gd name="connsiteY221" fmla="*/ 2089244 h 2323145"/>
              <a:gd name="connsiteX222" fmla="*/ 1948256 w 11269336"/>
              <a:gd name="connsiteY222" fmla="*/ 2146616 h 2323145"/>
              <a:gd name="connsiteX223" fmla="*/ 1865582 w 11269336"/>
              <a:gd name="connsiteY223" fmla="*/ 2153738 h 2323145"/>
              <a:gd name="connsiteX224" fmla="*/ 1835210 w 11269336"/>
              <a:gd name="connsiteY224" fmla="*/ 2134244 h 2323145"/>
              <a:gd name="connsiteX225" fmla="*/ 1632661 w 11269336"/>
              <a:gd name="connsiteY225" fmla="*/ 2173882 h 2323145"/>
              <a:gd name="connsiteX226" fmla="*/ 1579590 w 11269336"/>
              <a:gd name="connsiteY226" fmla="*/ 2173680 h 2323145"/>
              <a:gd name="connsiteX227" fmla="*/ 1535601 w 11269336"/>
              <a:gd name="connsiteY227" fmla="*/ 2194590 h 2323145"/>
              <a:gd name="connsiteX228" fmla="*/ 1515594 w 11269336"/>
              <a:gd name="connsiteY228" fmla="*/ 2189622 h 2323145"/>
              <a:gd name="connsiteX229" fmla="*/ 1512113 w 11269336"/>
              <a:gd name="connsiteY229" fmla="*/ 2188534 h 2323145"/>
              <a:gd name="connsiteX230" fmla="*/ 1498838 w 11269336"/>
              <a:gd name="connsiteY230" fmla="*/ 2189213 h 2323145"/>
              <a:gd name="connsiteX231" fmla="*/ 1494279 w 11269336"/>
              <a:gd name="connsiteY231" fmla="*/ 2183112 h 2323145"/>
              <a:gd name="connsiteX232" fmla="*/ 1473714 w 11269336"/>
              <a:gd name="connsiteY232" fmla="*/ 2179625 h 2323145"/>
              <a:gd name="connsiteX233" fmla="*/ 1449503 w 11269336"/>
              <a:gd name="connsiteY233" fmla="*/ 2182633 h 2323145"/>
              <a:gd name="connsiteX234" fmla="*/ 1266687 w 11269336"/>
              <a:gd name="connsiteY234" fmla="*/ 2212688 h 2323145"/>
              <a:gd name="connsiteX235" fmla="*/ 1239614 w 11269336"/>
              <a:gd name="connsiteY235" fmla="*/ 2209727 h 2323145"/>
              <a:gd name="connsiteX236" fmla="*/ 1202436 w 11269336"/>
              <a:gd name="connsiteY236" fmla="*/ 2209817 h 2323145"/>
              <a:gd name="connsiteX237" fmla="*/ 1136097 w 11269336"/>
              <a:gd name="connsiteY237" fmla="*/ 2205112 h 2323145"/>
              <a:gd name="connsiteX238" fmla="*/ 988232 w 11269336"/>
              <a:gd name="connsiteY238" fmla="*/ 2235635 h 2323145"/>
              <a:gd name="connsiteX239" fmla="*/ 981959 w 11269336"/>
              <a:gd name="connsiteY239" fmla="*/ 2231607 h 2323145"/>
              <a:gd name="connsiteX240" fmla="*/ 938600 w 11269336"/>
              <a:gd name="connsiteY240" fmla="*/ 2238113 h 2323145"/>
              <a:gd name="connsiteX241" fmla="*/ 791788 w 11269336"/>
              <a:gd name="connsiteY241" fmla="*/ 2293224 h 2323145"/>
              <a:gd name="connsiteX242" fmla="*/ 706914 w 11269336"/>
              <a:gd name="connsiteY242" fmla="*/ 2305046 h 2323145"/>
              <a:gd name="connsiteX243" fmla="*/ 675971 w 11269336"/>
              <a:gd name="connsiteY243" fmla="*/ 2304030 h 2323145"/>
              <a:gd name="connsiteX244" fmla="*/ 624180 w 11269336"/>
              <a:gd name="connsiteY244" fmla="*/ 2302650 h 2323145"/>
              <a:gd name="connsiteX245" fmla="*/ 583453 w 11269336"/>
              <a:gd name="connsiteY245" fmla="*/ 2288788 h 2323145"/>
              <a:gd name="connsiteX246" fmla="*/ 540946 w 11269336"/>
              <a:gd name="connsiteY246" fmla="*/ 2292721 h 2323145"/>
              <a:gd name="connsiteX247" fmla="*/ 533680 w 11269336"/>
              <a:gd name="connsiteY247" fmla="*/ 2310233 h 2323145"/>
              <a:gd name="connsiteX248" fmla="*/ 487366 w 11269336"/>
              <a:gd name="connsiteY248" fmla="*/ 2309053 h 2323145"/>
              <a:gd name="connsiteX249" fmla="*/ 416820 w 11269336"/>
              <a:gd name="connsiteY249" fmla="*/ 2305443 h 2323145"/>
              <a:gd name="connsiteX250" fmla="*/ 376805 w 11269336"/>
              <a:gd name="connsiteY250" fmla="*/ 2307647 h 2323145"/>
              <a:gd name="connsiteX251" fmla="*/ 266777 w 11269336"/>
              <a:gd name="connsiteY251" fmla="*/ 2309012 h 2323145"/>
              <a:gd name="connsiteX252" fmla="*/ 156013 w 11269336"/>
              <a:gd name="connsiteY252" fmla="*/ 2306832 h 2323145"/>
              <a:gd name="connsiteX253" fmla="*/ 87258 w 11269336"/>
              <a:gd name="connsiteY253" fmla="*/ 2285511 h 2323145"/>
              <a:gd name="connsiteX254" fmla="*/ 23798 w 11269336"/>
              <a:gd name="connsiteY254" fmla="*/ 2281822 h 2323145"/>
              <a:gd name="connsiteX255" fmla="*/ 0 w 11269336"/>
              <a:gd name="connsiteY255" fmla="*/ 2285369 h 2323145"/>
              <a:gd name="connsiteX256" fmla="*/ 0 w 11269336"/>
              <a:gd name="connsiteY25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05765 w 11269336"/>
              <a:gd name="connsiteY145" fmla="*/ 2199902 h 2323145"/>
              <a:gd name="connsiteX146" fmla="*/ 4401354 w 11269336"/>
              <a:gd name="connsiteY146" fmla="*/ 2194745 h 2323145"/>
              <a:gd name="connsiteX147" fmla="*/ 4366646 w 11269336"/>
              <a:gd name="connsiteY147" fmla="*/ 2198564 h 2323145"/>
              <a:gd name="connsiteX148" fmla="*/ 4354009 w 11269336"/>
              <a:gd name="connsiteY148" fmla="*/ 2204984 h 2323145"/>
              <a:gd name="connsiteX149" fmla="*/ 4348284 w 11269336"/>
              <a:gd name="connsiteY149" fmla="*/ 2205270 h 2323145"/>
              <a:gd name="connsiteX150" fmla="*/ 4333906 w 11269336"/>
              <a:gd name="connsiteY150" fmla="*/ 2205251 h 2323145"/>
              <a:gd name="connsiteX151" fmla="*/ 4308819 w 11269336"/>
              <a:gd name="connsiteY151" fmla="*/ 2203822 h 2323145"/>
              <a:gd name="connsiteX152" fmla="*/ 4301210 w 11269336"/>
              <a:gd name="connsiteY152" fmla="*/ 2204456 h 2323145"/>
              <a:gd name="connsiteX153" fmla="*/ 4283095 w 11269336"/>
              <a:gd name="connsiteY153" fmla="*/ 2198177 h 2323145"/>
              <a:gd name="connsiteX154" fmla="*/ 4250119 w 11269336"/>
              <a:gd name="connsiteY154" fmla="*/ 2196342 h 2323145"/>
              <a:gd name="connsiteX155" fmla="*/ 4189203 w 11269336"/>
              <a:gd name="connsiteY155" fmla="*/ 2178994 h 2323145"/>
              <a:gd name="connsiteX156" fmla="*/ 4154035 w 11269336"/>
              <a:gd name="connsiteY156" fmla="*/ 2171950 h 2323145"/>
              <a:gd name="connsiteX157" fmla="*/ 4129569 w 11269336"/>
              <a:gd name="connsiteY157" fmla="*/ 2163850 h 2323145"/>
              <a:gd name="connsiteX158" fmla="*/ 4061250 w 11269336"/>
              <a:gd name="connsiteY158" fmla="*/ 2159236 h 2323145"/>
              <a:gd name="connsiteX159" fmla="*/ 3945480 w 11269336"/>
              <a:gd name="connsiteY159" fmla="*/ 2158279 h 2323145"/>
              <a:gd name="connsiteX160" fmla="*/ 3921468 w 11269336"/>
              <a:gd name="connsiteY160" fmla="*/ 2156588 h 2323145"/>
              <a:gd name="connsiteX161" fmla="*/ 3903348 w 11269336"/>
              <a:gd name="connsiteY161" fmla="*/ 2149220 h 2323145"/>
              <a:gd name="connsiteX162" fmla="*/ 3901342 w 11269336"/>
              <a:gd name="connsiteY162" fmla="*/ 2142355 h 2323145"/>
              <a:gd name="connsiteX163" fmla="*/ 3888539 w 11269336"/>
              <a:gd name="connsiteY163" fmla="*/ 2140476 h 2323145"/>
              <a:gd name="connsiteX164" fmla="*/ 3885662 w 11269336"/>
              <a:gd name="connsiteY164" fmla="*/ 2138740 h 2323145"/>
              <a:gd name="connsiteX165" fmla="*/ 3868627 w 11269336"/>
              <a:gd name="connsiteY165" fmla="*/ 2130023 h 2323145"/>
              <a:gd name="connsiteX166" fmla="*/ 3819177 w 11269336"/>
              <a:gd name="connsiteY166" fmla="*/ 2142111 h 2323145"/>
              <a:gd name="connsiteX167" fmla="*/ 3769100 w 11269336"/>
              <a:gd name="connsiteY167" fmla="*/ 2131731 h 2323145"/>
              <a:gd name="connsiteX168" fmla="*/ 3562752 w 11269336"/>
              <a:gd name="connsiteY168" fmla="*/ 2131785 h 2323145"/>
              <a:gd name="connsiteX169" fmla="*/ 3541402 w 11269336"/>
              <a:gd name="connsiteY169" fmla="*/ 2106821 h 2323145"/>
              <a:gd name="connsiteX170" fmla="*/ 3365341 w 11269336"/>
              <a:gd name="connsiteY170" fmla="*/ 2077638 h 2323145"/>
              <a:gd name="connsiteX171" fmla="*/ 3170922 w 11269336"/>
              <a:gd name="connsiteY171" fmla="*/ 2115957 h 2323145"/>
              <a:gd name="connsiteX172" fmla="*/ 3156256 w 11269336"/>
              <a:gd name="connsiteY172" fmla="*/ 2124773 h 2323145"/>
              <a:gd name="connsiteX173" fmla="*/ 3140298 w 11269336"/>
              <a:gd name="connsiteY173" fmla="*/ 2129182 h 2323145"/>
              <a:gd name="connsiteX174" fmla="*/ 3138514 w 11269336"/>
              <a:gd name="connsiteY174" fmla="*/ 2128069 h 2323145"/>
              <a:gd name="connsiteX175" fmla="*/ 3120467 w 11269336"/>
              <a:gd name="connsiteY175" fmla="*/ 2128281 h 2323145"/>
              <a:gd name="connsiteX176" fmla="*/ 3116175 w 11269336"/>
              <a:gd name="connsiteY176" fmla="*/ 2131633 h 2323145"/>
              <a:gd name="connsiteX177" fmla="*/ 3103685 w 11269336"/>
              <a:gd name="connsiteY177" fmla="*/ 2132814 h 2323145"/>
              <a:gd name="connsiteX178" fmla="*/ 3078794 w 11269336"/>
              <a:gd name="connsiteY178" fmla="*/ 2137935 h 2323145"/>
              <a:gd name="connsiteX179" fmla="*/ 3074407 w 11269336"/>
              <a:gd name="connsiteY179" fmla="*/ 2136274 h 2323145"/>
              <a:gd name="connsiteX180" fmla="*/ 3037285 w 11269336"/>
              <a:gd name="connsiteY180" fmla="*/ 2139919 h 2323145"/>
              <a:gd name="connsiteX181" fmla="*/ 3036901 w 11269336"/>
              <a:gd name="connsiteY181" fmla="*/ 2138726 h 2323145"/>
              <a:gd name="connsiteX182" fmla="*/ 3026996 w 11269336"/>
              <a:gd name="connsiteY182" fmla="*/ 2134322 h 2323145"/>
              <a:gd name="connsiteX183" fmla="*/ 3007772 w 11269336"/>
              <a:gd name="connsiteY183" fmla="*/ 2128742 h 2323145"/>
              <a:gd name="connsiteX184" fmla="*/ 2965030 w 11269336"/>
              <a:gd name="connsiteY184" fmla="*/ 2100494 h 2323145"/>
              <a:gd name="connsiteX185" fmla="*/ 2926342 w 11269336"/>
              <a:gd name="connsiteY185" fmla="*/ 2104155 h 2323145"/>
              <a:gd name="connsiteX186" fmla="*/ 2918608 w 11269336"/>
              <a:gd name="connsiteY186" fmla="*/ 2104215 h 2323145"/>
              <a:gd name="connsiteX187" fmla="*/ 2918475 w 11269336"/>
              <a:gd name="connsiteY187" fmla="*/ 2103937 h 2323145"/>
              <a:gd name="connsiteX188" fmla="*/ 2910360 w 11269336"/>
              <a:gd name="connsiteY188" fmla="*/ 2103444 h 2323145"/>
              <a:gd name="connsiteX189" fmla="*/ 2904507 w 11269336"/>
              <a:gd name="connsiteY189" fmla="*/ 2104326 h 2323145"/>
              <a:gd name="connsiteX190" fmla="*/ 2889503 w 11269336"/>
              <a:gd name="connsiteY190" fmla="*/ 2104443 h 2323145"/>
              <a:gd name="connsiteX191" fmla="*/ 2884480 w 11269336"/>
              <a:gd name="connsiteY191" fmla="*/ 2102626 h 2323145"/>
              <a:gd name="connsiteX192" fmla="*/ 2882689 w 11269336"/>
              <a:gd name="connsiteY192" fmla="*/ 2099228 h 2323145"/>
              <a:gd name="connsiteX193" fmla="*/ 2881291 w 11269336"/>
              <a:gd name="connsiteY193" fmla="*/ 2099618 h 2323145"/>
              <a:gd name="connsiteX194" fmla="*/ 2853979 w 11269336"/>
              <a:gd name="connsiteY194" fmla="*/ 2090388 h 2323145"/>
              <a:gd name="connsiteX195" fmla="*/ 2791790 w 11269336"/>
              <a:gd name="connsiteY195" fmla="*/ 2080332 h 2323145"/>
              <a:gd name="connsiteX196" fmla="*/ 2755844 w 11269336"/>
              <a:gd name="connsiteY196" fmla="*/ 2078874 h 2323145"/>
              <a:gd name="connsiteX197" fmla="*/ 2657742 w 11269336"/>
              <a:gd name="connsiteY197" fmla="*/ 2070179 h 2323145"/>
              <a:gd name="connsiteX198" fmla="*/ 2559549 w 11269336"/>
              <a:gd name="connsiteY198" fmla="*/ 2057873 h 2323145"/>
              <a:gd name="connsiteX199" fmla="*/ 2512054 w 11269336"/>
              <a:gd name="connsiteY199" fmla="*/ 2031671 h 2323145"/>
              <a:gd name="connsiteX200" fmla="*/ 2506437 w 11269336"/>
              <a:gd name="connsiteY200" fmla="*/ 2030918 h 2323145"/>
              <a:gd name="connsiteX201" fmla="*/ 2491752 w 11269336"/>
              <a:gd name="connsiteY201" fmla="*/ 2033906 h 2323145"/>
              <a:gd name="connsiteX202" fmla="*/ 2486338 w 11269336"/>
              <a:gd name="connsiteY202" fmla="*/ 2035862 h 2323145"/>
              <a:gd name="connsiteX203" fmla="*/ 2478186 w 11269336"/>
              <a:gd name="connsiteY203" fmla="*/ 2036953 h 2323145"/>
              <a:gd name="connsiteX204" fmla="*/ 2477950 w 11269336"/>
              <a:gd name="connsiteY204" fmla="*/ 2036715 h 2323145"/>
              <a:gd name="connsiteX205" fmla="*/ 2470381 w 11269336"/>
              <a:gd name="connsiteY205" fmla="*/ 2038256 h 2323145"/>
              <a:gd name="connsiteX206" fmla="*/ 2433781 w 11269336"/>
              <a:gd name="connsiteY206" fmla="*/ 2049140 h 2323145"/>
              <a:gd name="connsiteX207" fmla="*/ 2381172 w 11269336"/>
              <a:gd name="connsiteY207" fmla="*/ 2030645 h 2323145"/>
              <a:gd name="connsiteX208" fmla="*/ 2360198 w 11269336"/>
              <a:gd name="connsiteY208" fmla="*/ 2029059 h 2323145"/>
              <a:gd name="connsiteX209" fmla="*/ 2348815 w 11269336"/>
              <a:gd name="connsiteY209" fmla="*/ 2026798 h 2323145"/>
              <a:gd name="connsiteX210" fmla="*/ 2347988 w 11269336"/>
              <a:gd name="connsiteY210" fmla="*/ 2025745 h 2323145"/>
              <a:gd name="connsiteX211" fmla="*/ 2312920 w 11269336"/>
              <a:gd name="connsiteY211" fmla="*/ 2036311 h 2323145"/>
              <a:gd name="connsiteX212" fmla="*/ 2307986 w 11269336"/>
              <a:gd name="connsiteY212" fmla="*/ 2035583 h 2323145"/>
              <a:gd name="connsiteX213" fmla="*/ 2285481 w 11269336"/>
              <a:gd name="connsiteY213" fmla="*/ 2045197 h 2323145"/>
              <a:gd name="connsiteX214" fmla="*/ 2273666 w 11269336"/>
              <a:gd name="connsiteY214" fmla="*/ 2048710 h 2323145"/>
              <a:gd name="connsiteX215" fmla="*/ 2270719 w 11269336"/>
              <a:gd name="connsiteY215" fmla="*/ 2052702 h 2323145"/>
              <a:gd name="connsiteX216" fmla="*/ 2253080 w 11269336"/>
              <a:gd name="connsiteY216" fmla="*/ 2056363 h 2323145"/>
              <a:gd name="connsiteX217" fmla="*/ 2250906 w 11269336"/>
              <a:gd name="connsiteY217" fmla="*/ 2055654 h 2323145"/>
              <a:gd name="connsiteX218" fmla="*/ 2236905 w 11269336"/>
              <a:gd name="connsiteY218" fmla="*/ 2062882 h 2323145"/>
              <a:gd name="connsiteX219" fmla="*/ 2225830 w 11269336"/>
              <a:gd name="connsiteY219" fmla="*/ 2074027 h 2323145"/>
              <a:gd name="connsiteX220" fmla="*/ 2073776 w 11269336"/>
              <a:gd name="connsiteY220" fmla="*/ 2089244 h 2323145"/>
              <a:gd name="connsiteX221" fmla="*/ 1948256 w 11269336"/>
              <a:gd name="connsiteY221" fmla="*/ 2146616 h 2323145"/>
              <a:gd name="connsiteX222" fmla="*/ 1865582 w 11269336"/>
              <a:gd name="connsiteY222" fmla="*/ 2153738 h 2323145"/>
              <a:gd name="connsiteX223" fmla="*/ 1835210 w 11269336"/>
              <a:gd name="connsiteY223" fmla="*/ 2134244 h 2323145"/>
              <a:gd name="connsiteX224" fmla="*/ 1632661 w 11269336"/>
              <a:gd name="connsiteY224" fmla="*/ 2173882 h 2323145"/>
              <a:gd name="connsiteX225" fmla="*/ 1579590 w 11269336"/>
              <a:gd name="connsiteY225" fmla="*/ 2173680 h 2323145"/>
              <a:gd name="connsiteX226" fmla="*/ 1535601 w 11269336"/>
              <a:gd name="connsiteY226" fmla="*/ 2194590 h 2323145"/>
              <a:gd name="connsiteX227" fmla="*/ 1515594 w 11269336"/>
              <a:gd name="connsiteY227" fmla="*/ 2189622 h 2323145"/>
              <a:gd name="connsiteX228" fmla="*/ 1512113 w 11269336"/>
              <a:gd name="connsiteY228" fmla="*/ 2188534 h 2323145"/>
              <a:gd name="connsiteX229" fmla="*/ 1498838 w 11269336"/>
              <a:gd name="connsiteY229" fmla="*/ 2189213 h 2323145"/>
              <a:gd name="connsiteX230" fmla="*/ 1494279 w 11269336"/>
              <a:gd name="connsiteY230" fmla="*/ 2183112 h 2323145"/>
              <a:gd name="connsiteX231" fmla="*/ 1473714 w 11269336"/>
              <a:gd name="connsiteY231" fmla="*/ 2179625 h 2323145"/>
              <a:gd name="connsiteX232" fmla="*/ 1449503 w 11269336"/>
              <a:gd name="connsiteY232" fmla="*/ 2182633 h 2323145"/>
              <a:gd name="connsiteX233" fmla="*/ 1266687 w 11269336"/>
              <a:gd name="connsiteY233" fmla="*/ 2212688 h 2323145"/>
              <a:gd name="connsiteX234" fmla="*/ 1239614 w 11269336"/>
              <a:gd name="connsiteY234" fmla="*/ 2209727 h 2323145"/>
              <a:gd name="connsiteX235" fmla="*/ 1202436 w 11269336"/>
              <a:gd name="connsiteY235" fmla="*/ 2209817 h 2323145"/>
              <a:gd name="connsiteX236" fmla="*/ 1136097 w 11269336"/>
              <a:gd name="connsiteY236" fmla="*/ 2205112 h 2323145"/>
              <a:gd name="connsiteX237" fmla="*/ 988232 w 11269336"/>
              <a:gd name="connsiteY237" fmla="*/ 2235635 h 2323145"/>
              <a:gd name="connsiteX238" fmla="*/ 981959 w 11269336"/>
              <a:gd name="connsiteY238" fmla="*/ 2231607 h 2323145"/>
              <a:gd name="connsiteX239" fmla="*/ 938600 w 11269336"/>
              <a:gd name="connsiteY239" fmla="*/ 2238113 h 2323145"/>
              <a:gd name="connsiteX240" fmla="*/ 791788 w 11269336"/>
              <a:gd name="connsiteY240" fmla="*/ 2293224 h 2323145"/>
              <a:gd name="connsiteX241" fmla="*/ 706914 w 11269336"/>
              <a:gd name="connsiteY241" fmla="*/ 2305046 h 2323145"/>
              <a:gd name="connsiteX242" fmla="*/ 675971 w 11269336"/>
              <a:gd name="connsiteY242" fmla="*/ 2304030 h 2323145"/>
              <a:gd name="connsiteX243" fmla="*/ 624180 w 11269336"/>
              <a:gd name="connsiteY243" fmla="*/ 2302650 h 2323145"/>
              <a:gd name="connsiteX244" fmla="*/ 583453 w 11269336"/>
              <a:gd name="connsiteY244" fmla="*/ 2288788 h 2323145"/>
              <a:gd name="connsiteX245" fmla="*/ 540946 w 11269336"/>
              <a:gd name="connsiteY245" fmla="*/ 2292721 h 2323145"/>
              <a:gd name="connsiteX246" fmla="*/ 533680 w 11269336"/>
              <a:gd name="connsiteY246" fmla="*/ 2310233 h 2323145"/>
              <a:gd name="connsiteX247" fmla="*/ 487366 w 11269336"/>
              <a:gd name="connsiteY247" fmla="*/ 2309053 h 2323145"/>
              <a:gd name="connsiteX248" fmla="*/ 416820 w 11269336"/>
              <a:gd name="connsiteY248" fmla="*/ 2305443 h 2323145"/>
              <a:gd name="connsiteX249" fmla="*/ 376805 w 11269336"/>
              <a:gd name="connsiteY249" fmla="*/ 2307647 h 2323145"/>
              <a:gd name="connsiteX250" fmla="*/ 266777 w 11269336"/>
              <a:gd name="connsiteY250" fmla="*/ 2309012 h 2323145"/>
              <a:gd name="connsiteX251" fmla="*/ 156013 w 11269336"/>
              <a:gd name="connsiteY251" fmla="*/ 2306832 h 2323145"/>
              <a:gd name="connsiteX252" fmla="*/ 87258 w 11269336"/>
              <a:gd name="connsiteY252" fmla="*/ 2285511 h 2323145"/>
              <a:gd name="connsiteX253" fmla="*/ 23798 w 11269336"/>
              <a:gd name="connsiteY253" fmla="*/ 2281822 h 2323145"/>
              <a:gd name="connsiteX254" fmla="*/ 0 w 11269336"/>
              <a:gd name="connsiteY254" fmla="*/ 2285369 h 2323145"/>
              <a:gd name="connsiteX255" fmla="*/ 0 w 11269336"/>
              <a:gd name="connsiteY25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05765 w 11269336"/>
              <a:gd name="connsiteY144" fmla="*/ 2199902 h 2323145"/>
              <a:gd name="connsiteX145" fmla="*/ 4401354 w 11269336"/>
              <a:gd name="connsiteY145" fmla="*/ 2194745 h 2323145"/>
              <a:gd name="connsiteX146" fmla="*/ 4366646 w 11269336"/>
              <a:gd name="connsiteY146" fmla="*/ 2198564 h 2323145"/>
              <a:gd name="connsiteX147" fmla="*/ 4354009 w 11269336"/>
              <a:gd name="connsiteY147" fmla="*/ 2204984 h 2323145"/>
              <a:gd name="connsiteX148" fmla="*/ 4348284 w 11269336"/>
              <a:gd name="connsiteY148" fmla="*/ 2205270 h 2323145"/>
              <a:gd name="connsiteX149" fmla="*/ 4333906 w 11269336"/>
              <a:gd name="connsiteY149" fmla="*/ 2205251 h 2323145"/>
              <a:gd name="connsiteX150" fmla="*/ 4308819 w 11269336"/>
              <a:gd name="connsiteY150" fmla="*/ 2203822 h 2323145"/>
              <a:gd name="connsiteX151" fmla="*/ 4301210 w 11269336"/>
              <a:gd name="connsiteY151" fmla="*/ 2204456 h 2323145"/>
              <a:gd name="connsiteX152" fmla="*/ 4283095 w 11269336"/>
              <a:gd name="connsiteY152" fmla="*/ 2198177 h 2323145"/>
              <a:gd name="connsiteX153" fmla="*/ 4250119 w 11269336"/>
              <a:gd name="connsiteY153" fmla="*/ 2196342 h 2323145"/>
              <a:gd name="connsiteX154" fmla="*/ 4189203 w 11269336"/>
              <a:gd name="connsiteY154" fmla="*/ 2178994 h 2323145"/>
              <a:gd name="connsiteX155" fmla="*/ 4154035 w 11269336"/>
              <a:gd name="connsiteY155" fmla="*/ 2171950 h 2323145"/>
              <a:gd name="connsiteX156" fmla="*/ 4129569 w 11269336"/>
              <a:gd name="connsiteY156" fmla="*/ 2163850 h 2323145"/>
              <a:gd name="connsiteX157" fmla="*/ 4061250 w 11269336"/>
              <a:gd name="connsiteY157" fmla="*/ 2159236 h 2323145"/>
              <a:gd name="connsiteX158" fmla="*/ 3945480 w 11269336"/>
              <a:gd name="connsiteY158" fmla="*/ 2158279 h 2323145"/>
              <a:gd name="connsiteX159" fmla="*/ 3921468 w 11269336"/>
              <a:gd name="connsiteY159" fmla="*/ 2156588 h 2323145"/>
              <a:gd name="connsiteX160" fmla="*/ 3903348 w 11269336"/>
              <a:gd name="connsiteY160" fmla="*/ 2149220 h 2323145"/>
              <a:gd name="connsiteX161" fmla="*/ 3901342 w 11269336"/>
              <a:gd name="connsiteY161" fmla="*/ 2142355 h 2323145"/>
              <a:gd name="connsiteX162" fmla="*/ 3888539 w 11269336"/>
              <a:gd name="connsiteY162" fmla="*/ 2140476 h 2323145"/>
              <a:gd name="connsiteX163" fmla="*/ 3885662 w 11269336"/>
              <a:gd name="connsiteY163" fmla="*/ 2138740 h 2323145"/>
              <a:gd name="connsiteX164" fmla="*/ 3868627 w 11269336"/>
              <a:gd name="connsiteY164" fmla="*/ 2130023 h 2323145"/>
              <a:gd name="connsiteX165" fmla="*/ 3819177 w 11269336"/>
              <a:gd name="connsiteY165" fmla="*/ 2142111 h 2323145"/>
              <a:gd name="connsiteX166" fmla="*/ 3769100 w 11269336"/>
              <a:gd name="connsiteY166" fmla="*/ 2131731 h 2323145"/>
              <a:gd name="connsiteX167" fmla="*/ 3562752 w 11269336"/>
              <a:gd name="connsiteY167" fmla="*/ 2131785 h 2323145"/>
              <a:gd name="connsiteX168" fmla="*/ 3541402 w 11269336"/>
              <a:gd name="connsiteY168" fmla="*/ 2106821 h 2323145"/>
              <a:gd name="connsiteX169" fmla="*/ 3365341 w 11269336"/>
              <a:gd name="connsiteY169" fmla="*/ 2077638 h 2323145"/>
              <a:gd name="connsiteX170" fmla="*/ 3170922 w 11269336"/>
              <a:gd name="connsiteY170" fmla="*/ 2115957 h 2323145"/>
              <a:gd name="connsiteX171" fmla="*/ 3156256 w 11269336"/>
              <a:gd name="connsiteY171" fmla="*/ 2124773 h 2323145"/>
              <a:gd name="connsiteX172" fmla="*/ 3140298 w 11269336"/>
              <a:gd name="connsiteY172" fmla="*/ 2129182 h 2323145"/>
              <a:gd name="connsiteX173" fmla="*/ 3138514 w 11269336"/>
              <a:gd name="connsiteY173" fmla="*/ 2128069 h 2323145"/>
              <a:gd name="connsiteX174" fmla="*/ 3120467 w 11269336"/>
              <a:gd name="connsiteY174" fmla="*/ 2128281 h 2323145"/>
              <a:gd name="connsiteX175" fmla="*/ 3116175 w 11269336"/>
              <a:gd name="connsiteY175" fmla="*/ 2131633 h 2323145"/>
              <a:gd name="connsiteX176" fmla="*/ 3103685 w 11269336"/>
              <a:gd name="connsiteY176" fmla="*/ 2132814 h 2323145"/>
              <a:gd name="connsiteX177" fmla="*/ 3078794 w 11269336"/>
              <a:gd name="connsiteY177" fmla="*/ 2137935 h 2323145"/>
              <a:gd name="connsiteX178" fmla="*/ 3074407 w 11269336"/>
              <a:gd name="connsiteY178" fmla="*/ 2136274 h 2323145"/>
              <a:gd name="connsiteX179" fmla="*/ 3037285 w 11269336"/>
              <a:gd name="connsiteY179" fmla="*/ 2139919 h 2323145"/>
              <a:gd name="connsiteX180" fmla="*/ 3036901 w 11269336"/>
              <a:gd name="connsiteY180" fmla="*/ 2138726 h 2323145"/>
              <a:gd name="connsiteX181" fmla="*/ 3026996 w 11269336"/>
              <a:gd name="connsiteY181" fmla="*/ 2134322 h 2323145"/>
              <a:gd name="connsiteX182" fmla="*/ 3007772 w 11269336"/>
              <a:gd name="connsiteY182" fmla="*/ 2128742 h 2323145"/>
              <a:gd name="connsiteX183" fmla="*/ 2965030 w 11269336"/>
              <a:gd name="connsiteY183" fmla="*/ 2100494 h 2323145"/>
              <a:gd name="connsiteX184" fmla="*/ 2926342 w 11269336"/>
              <a:gd name="connsiteY184" fmla="*/ 2104155 h 2323145"/>
              <a:gd name="connsiteX185" fmla="*/ 2918608 w 11269336"/>
              <a:gd name="connsiteY185" fmla="*/ 2104215 h 2323145"/>
              <a:gd name="connsiteX186" fmla="*/ 2918475 w 11269336"/>
              <a:gd name="connsiteY186" fmla="*/ 2103937 h 2323145"/>
              <a:gd name="connsiteX187" fmla="*/ 2910360 w 11269336"/>
              <a:gd name="connsiteY187" fmla="*/ 2103444 h 2323145"/>
              <a:gd name="connsiteX188" fmla="*/ 2904507 w 11269336"/>
              <a:gd name="connsiteY188" fmla="*/ 2104326 h 2323145"/>
              <a:gd name="connsiteX189" fmla="*/ 2889503 w 11269336"/>
              <a:gd name="connsiteY189" fmla="*/ 2104443 h 2323145"/>
              <a:gd name="connsiteX190" fmla="*/ 2884480 w 11269336"/>
              <a:gd name="connsiteY190" fmla="*/ 2102626 h 2323145"/>
              <a:gd name="connsiteX191" fmla="*/ 2882689 w 11269336"/>
              <a:gd name="connsiteY191" fmla="*/ 2099228 h 2323145"/>
              <a:gd name="connsiteX192" fmla="*/ 2881291 w 11269336"/>
              <a:gd name="connsiteY192" fmla="*/ 2099618 h 2323145"/>
              <a:gd name="connsiteX193" fmla="*/ 2853979 w 11269336"/>
              <a:gd name="connsiteY193" fmla="*/ 2090388 h 2323145"/>
              <a:gd name="connsiteX194" fmla="*/ 2791790 w 11269336"/>
              <a:gd name="connsiteY194" fmla="*/ 2080332 h 2323145"/>
              <a:gd name="connsiteX195" fmla="*/ 2755844 w 11269336"/>
              <a:gd name="connsiteY195" fmla="*/ 2078874 h 2323145"/>
              <a:gd name="connsiteX196" fmla="*/ 2657742 w 11269336"/>
              <a:gd name="connsiteY196" fmla="*/ 2070179 h 2323145"/>
              <a:gd name="connsiteX197" fmla="*/ 2559549 w 11269336"/>
              <a:gd name="connsiteY197" fmla="*/ 2057873 h 2323145"/>
              <a:gd name="connsiteX198" fmla="*/ 2512054 w 11269336"/>
              <a:gd name="connsiteY198" fmla="*/ 2031671 h 2323145"/>
              <a:gd name="connsiteX199" fmla="*/ 2506437 w 11269336"/>
              <a:gd name="connsiteY199" fmla="*/ 2030918 h 2323145"/>
              <a:gd name="connsiteX200" fmla="*/ 2491752 w 11269336"/>
              <a:gd name="connsiteY200" fmla="*/ 2033906 h 2323145"/>
              <a:gd name="connsiteX201" fmla="*/ 2486338 w 11269336"/>
              <a:gd name="connsiteY201" fmla="*/ 2035862 h 2323145"/>
              <a:gd name="connsiteX202" fmla="*/ 2478186 w 11269336"/>
              <a:gd name="connsiteY202" fmla="*/ 2036953 h 2323145"/>
              <a:gd name="connsiteX203" fmla="*/ 2477950 w 11269336"/>
              <a:gd name="connsiteY203" fmla="*/ 2036715 h 2323145"/>
              <a:gd name="connsiteX204" fmla="*/ 2470381 w 11269336"/>
              <a:gd name="connsiteY204" fmla="*/ 2038256 h 2323145"/>
              <a:gd name="connsiteX205" fmla="*/ 2433781 w 11269336"/>
              <a:gd name="connsiteY205" fmla="*/ 2049140 h 2323145"/>
              <a:gd name="connsiteX206" fmla="*/ 2381172 w 11269336"/>
              <a:gd name="connsiteY206" fmla="*/ 2030645 h 2323145"/>
              <a:gd name="connsiteX207" fmla="*/ 2360198 w 11269336"/>
              <a:gd name="connsiteY207" fmla="*/ 2029059 h 2323145"/>
              <a:gd name="connsiteX208" fmla="*/ 2348815 w 11269336"/>
              <a:gd name="connsiteY208" fmla="*/ 2026798 h 2323145"/>
              <a:gd name="connsiteX209" fmla="*/ 2347988 w 11269336"/>
              <a:gd name="connsiteY209" fmla="*/ 2025745 h 2323145"/>
              <a:gd name="connsiteX210" fmla="*/ 2312920 w 11269336"/>
              <a:gd name="connsiteY210" fmla="*/ 2036311 h 2323145"/>
              <a:gd name="connsiteX211" fmla="*/ 2307986 w 11269336"/>
              <a:gd name="connsiteY211" fmla="*/ 2035583 h 2323145"/>
              <a:gd name="connsiteX212" fmla="*/ 2285481 w 11269336"/>
              <a:gd name="connsiteY212" fmla="*/ 2045197 h 2323145"/>
              <a:gd name="connsiteX213" fmla="*/ 2273666 w 11269336"/>
              <a:gd name="connsiteY213" fmla="*/ 2048710 h 2323145"/>
              <a:gd name="connsiteX214" fmla="*/ 2270719 w 11269336"/>
              <a:gd name="connsiteY214" fmla="*/ 2052702 h 2323145"/>
              <a:gd name="connsiteX215" fmla="*/ 2253080 w 11269336"/>
              <a:gd name="connsiteY215" fmla="*/ 2056363 h 2323145"/>
              <a:gd name="connsiteX216" fmla="*/ 2250906 w 11269336"/>
              <a:gd name="connsiteY216" fmla="*/ 2055654 h 2323145"/>
              <a:gd name="connsiteX217" fmla="*/ 2236905 w 11269336"/>
              <a:gd name="connsiteY217" fmla="*/ 2062882 h 2323145"/>
              <a:gd name="connsiteX218" fmla="*/ 2225830 w 11269336"/>
              <a:gd name="connsiteY218" fmla="*/ 2074027 h 2323145"/>
              <a:gd name="connsiteX219" fmla="*/ 2073776 w 11269336"/>
              <a:gd name="connsiteY219" fmla="*/ 2089244 h 2323145"/>
              <a:gd name="connsiteX220" fmla="*/ 1948256 w 11269336"/>
              <a:gd name="connsiteY220" fmla="*/ 2146616 h 2323145"/>
              <a:gd name="connsiteX221" fmla="*/ 1865582 w 11269336"/>
              <a:gd name="connsiteY221" fmla="*/ 2153738 h 2323145"/>
              <a:gd name="connsiteX222" fmla="*/ 1835210 w 11269336"/>
              <a:gd name="connsiteY222" fmla="*/ 2134244 h 2323145"/>
              <a:gd name="connsiteX223" fmla="*/ 1632661 w 11269336"/>
              <a:gd name="connsiteY223" fmla="*/ 2173882 h 2323145"/>
              <a:gd name="connsiteX224" fmla="*/ 1579590 w 11269336"/>
              <a:gd name="connsiteY224" fmla="*/ 2173680 h 2323145"/>
              <a:gd name="connsiteX225" fmla="*/ 1535601 w 11269336"/>
              <a:gd name="connsiteY225" fmla="*/ 2194590 h 2323145"/>
              <a:gd name="connsiteX226" fmla="*/ 1515594 w 11269336"/>
              <a:gd name="connsiteY226" fmla="*/ 2189622 h 2323145"/>
              <a:gd name="connsiteX227" fmla="*/ 1512113 w 11269336"/>
              <a:gd name="connsiteY227" fmla="*/ 2188534 h 2323145"/>
              <a:gd name="connsiteX228" fmla="*/ 1498838 w 11269336"/>
              <a:gd name="connsiteY228" fmla="*/ 2189213 h 2323145"/>
              <a:gd name="connsiteX229" fmla="*/ 1494279 w 11269336"/>
              <a:gd name="connsiteY229" fmla="*/ 2183112 h 2323145"/>
              <a:gd name="connsiteX230" fmla="*/ 1473714 w 11269336"/>
              <a:gd name="connsiteY230" fmla="*/ 2179625 h 2323145"/>
              <a:gd name="connsiteX231" fmla="*/ 1449503 w 11269336"/>
              <a:gd name="connsiteY231" fmla="*/ 2182633 h 2323145"/>
              <a:gd name="connsiteX232" fmla="*/ 1266687 w 11269336"/>
              <a:gd name="connsiteY232" fmla="*/ 2212688 h 2323145"/>
              <a:gd name="connsiteX233" fmla="*/ 1239614 w 11269336"/>
              <a:gd name="connsiteY233" fmla="*/ 2209727 h 2323145"/>
              <a:gd name="connsiteX234" fmla="*/ 1202436 w 11269336"/>
              <a:gd name="connsiteY234" fmla="*/ 2209817 h 2323145"/>
              <a:gd name="connsiteX235" fmla="*/ 1136097 w 11269336"/>
              <a:gd name="connsiteY235" fmla="*/ 2205112 h 2323145"/>
              <a:gd name="connsiteX236" fmla="*/ 988232 w 11269336"/>
              <a:gd name="connsiteY236" fmla="*/ 2235635 h 2323145"/>
              <a:gd name="connsiteX237" fmla="*/ 981959 w 11269336"/>
              <a:gd name="connsiteY237" fmla="*/ 2231607 h 2323145"/>
              <a:gd name="connsiteX238" fmla="*/ 938600 w 11269336"/>
              <a:gd name="connsiteY238" fmla="*/ 2238113 h 2323145"/>
              <a:gd name="connsiteX239" fmla="*/ 791788 w 11269336"/>
              <a:gd name="connsiteY239" fmla="*/ 2293224 h 2323145"/>
              <a:gd name="connsiteX240" fmla="*/ 706914 w 11269336"/>
              <a:gd name="connsiteY240" fmla="*/ 2305046 h 2323145"/>
              <a:gd name="connsiteX241" fmla="*/ 675971 w 11269336"/>
              <a:gd name="connsiteY241" fmla="*/ 2304030 h 2323145"/>
              <a:gd name="connsiteX242" fmla="*/ 624180 w 11269336"/>
              <a:gd name="connsiteY242" fmla="*/ 2302650 h 2323145"/>
              <a:gd name="connsiteX243" fmla="*/ 583453 w 11269336"/>
              <a:gd name="connsiteY243" fmla="*/ 2288788 h 2323145"/>
              <a:gd name="connsiteX244" fmla="*/ 540946 w 11269336"/>
              <a:gd name="connsiteY244" fmla="*/ 2292721 h 2323145"/>
              <a:gd name="connsiteX245" fmla="*/ 533680 w 11269336"/>
              <a:gd name="connsiteY245" fmla="*/ 2310233 h 2323145"/>
              <a:gd name="connsiteX246" fmla="*/ 487366 w 11269336"/>
              <a:gd name="connsiteY246" fmla="*/ 2309053 h 2323145"/>
              <a:gd name="connsiteX247" fmla="*/ 416820 w 11269336"/>
              <a:gd name="connsiteY247" fmla="*/ 2305443 h 2323145"/>
              <a:gd name="connsiteX248" fmla="*/ 376805 w 11269336"/>
              <a:gd name="connsiteY248" fmla="*/ 2307647 h 2323145"/>
              <a:gd name="connsiteX249" fmla="*/ 266777 w 11269336"/>
              <a:gd name="connsiteY249" fmla="*/ 2309012 h 2323145"/>
              <a:gd name="connsiteX250" fmla="*/ 156013 w 11269336"/>
              <a:gd name="connsiteY250" fmla="*/ 2306832 h 2323145"/>
              <a:gd name="connsiteX251" fmla="*/ 87258 w 11269336"/>
              <a:gd name="connsiteY251" fmla="*/ 2285511 h 2323145"/>
              <a:gd name="connsiteX252" fmla="*/ 23798 w 11269336"/>
              <a:gd name="connsiteY252" fmla="*/ 2281822 h 2323145"/>
              <a:gd name="connsiteX253" fmla="*/ 0 w 11269336"/>
              <a:gd name="connsiteY253" fmla="*/ 2285369 h 2323145"/>
              <a:gd name="connsiteX254" fmla="*/ 0 w 11269336"/>
              <a:gd name="connsiteY25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67257 w 11269336"/>
              <a:gd name="connsiteY142" fmla="*/ 2196121 h 2323145"/>
              <a:gd name="connsiteX143" fmla="*/ 4405765 w 11269336"/>
              <a:gd name="connsiteY143" fmla="*/ 2199902 h 2323145"/>
              <a:gd name="connsiteX144" fmla="*/ 4401354 w 11269336"/>
              <a:gd name="connsiteY144" fmla="*/ 2194745 h 2323145"/>
              <a:gd name="connsiteX145" fmla="*/ 4366646 w 11269336"/>
              <a:gd name="connsiteY145" fmla="*/ 2198564 h 2323145"/>
              <a:gd name="connsiteX146" fmla="*/ 4354009 w 11269336"/>
              <a:gd name="connsiteY146" fmla="*/ 2204984 h 2323145"/>
              <a:gd name="connsiteX147" fmla="*/ 4348284 w 11269336"/>
              <a:gd name="connsiteY147" fmla="*/ 2205270 h 2323145"/>
              <a:gd name="connsiteX148" fmla="*/ 4333906 w 11269336"/>
              <a:gd name="connsiteY148" fmla="*/ 2205251 h 2323145"/>
              <a:gd name="connsiteX149" fmla="*/ 4308819 w 11269336"/>
              <a:gd name="connsiteY149" fmla="*/ 2203822 h 2323145"/>
              <a:gd name="connsiteX150" fmla="*/ 4301210 w 11269336"/>
              <a:gd name="connsiteY150" fmla="*/ 2204456 h 2323145"/>
              <a:gd name="connsiteX151" fmla="*/ 4283095 w 11269336"/>
              <a:gd name="connsiteY151" fmla="*/ 2198177 h 2323145"/>
              <a:gd name="connsiteX152" fmla="*/ 4250119 w 11269336"/>
              <a:gd name="connsiteY152" fmla="*/ 2196342 h 2323145"/>
              <a:gd name="connsiteX153" fmla="*/ 4189203 w 11269336"/>
              <a:gd name="connsiteY153" fmla="*/ 2178994 h 2323145"/>
              <a:gd name="connsiteX154" fmla="*/ 4154035 w 11269336"/>
              <a:gd name="connsiteY154" fmla="*/ 2171950 h 2323145"/>
              <a:gd name="connsiteX155" fmla="*/ 4129569 w 11269336"/>
              <a:gd name="connsiteY155" fmla="*/ 2163850 h 2323145"/>
              <a:gd name="connsiteX156" fmla="*/ 4061250 w 11269336"/>
              <a:gd name="connsiteY156" fmla="*/ 2159236 h 2323145"/>
              <a:gd name="connsiteX157" fmla="*/ 3945480 w 11269336"/>
              <a:gd name="connsiteY157" fmla="*/ 2158279 h 2323145"/>
              <a:gd name="connsiteX158" fmla="*/ 3921468 w 11269336"/>
              <a:gd name="connsiteY158" fmla="*/ 2156588 h 2323145"/>
              <a:gd name="connsiteX159" fmla="*/ 3903348 w 11269336"/>
              <a:gd name="connsiteY159" fmla="*/ 2149220 h 2323145"/>
              <a:gd name="connsiteX160" fmla="*/ 3901342 w 11269336"/>
              <a:gd name="connsiteY160" fmla="*/ 2142355 h 2323145"/>
              <a:gd name="connsiteX161" fmla="*/ 3888539 w 11269336"/>
              <a:gd name="connsiteY161" fmla="*/ 2140476 h 2323145"/>
              <a:gd name="connsiteX162" fmla="*/ 3885662 w 11269336"/>
              <a:gd name="connsiteY162" fmla="*/ 2138740 h 2323145"/>
              <a:gd name="connsiteX163" fmla="*/ 3868627 w 11269336"/>
              <a:gd name="connsiteY163" fmla="*/ 2130023 h 2323145"/>
              <a:gd name="connsiteX164" fmla="*/ 3819177 w 11269336"/>
              <a:gd name="connsiteY164" fmla="*/ 2142111 h 2323145"/>
              <a:gd name="connsiteX165" fmla="*/ 3769100 w 11269336"/>
              <a:gd name="connsiteY165" fmla="*/ 2131731 h 2323145"/>
              <a:gd name="connsiteX166" fmla="*/ 3562752 w 11269336"/>
              <a:gd name="connsiteY166" fmla="*/ 2131785 h 2323145"/>
              <a:gd name="connsiteX167" fmla="*/ 3541402 w 11269336"/>
              <a:gd name="connsiteY167" fmla="*/ 2106821 h 2323145"/>
              <a:gd name="connsiteX168" fmla="*/ 3365341 w 11269336"/>
              <a:gd name="connsiteY168" fmla="*/ 2077638 h 2323145"/>
              <a:gd name="connsiteX169" fmla="*/ 3170922 w 11269336"/>
              <a:gd name="connsiteY169" fmla="*/ 2115957 h 2323145"/>
              <a:gd name="connsiteX170" fmla="*/ 3156256 w 11269336"/>
              <a:gd name="connsiteY170" fmla="*/ 2124773 h 2323145"/>
              <a:gd name="connsiteX171" fmla="*/ 3140298 w 11269336"/>
              <a:gd name="connsiteY171" fmla="*/ 2129182 h 2323145"/>
              <a:gd name="connsiteX172" fmla="*/ 3138514 w 11269336"/>
              <a:gd name="connsiteY172" fmla="*/ 2128069 h 2323145"/>
              <a:gd name="connsiteX173" fmla="*/ 3120467 w 11269336"/>
              <a:gd name="connsiteY173" fmla="*/ 2128281 h 2323145"/>
              <a:gd name="connsiteX174" fmla="*/ 3116175 w 11269336"/>
              <a:gd name="connsiteY174" fmla="*/ 2131633 h 2323145"/>
              <a:gd name="connsiteX175" fmla="*/ 3103685 w 11269336"/>
              <a:gd name="connsiteY175" fmla="*/ 2132814 h 2323145"/>
              <a:gd name="connsiteX176" fmla="*/ 3078794 w 11269336"/>
              <a:gd name="connsiteY176" fmla="*/ 2137935 h 2323145"/>
              <a:gd name="connsiteX177" fmla="*/ 3074407 w 11269336"/>
              <a:gd name="connsiteY177" fmla="*/ 2136274 h 2323145"/>
              <a:gd name="connsiteX178" fmla="*/ 3037285 w 11269336"/>
              <a:gd name="connsiteY178" fmla="*/ 2139919 h 2323145"/>
              <a:gd name="connsiteX179" fmla="*/ 3036901 w 11269336"/>
              <a:gd name="connsiteY179" fmla="*/ 2138726 h 2323145"/>
              <a:gd name="connsiteX180" fmla="*/ 3026996 w 11269336"/>
              <a:gd name="connsiteY180" fmla="*/ 2134322 h 2323145"/>
              <a:gd name="connsiteX181" fmla="*/ 3007772 w 11269336"/>
              <a:gd name="connsiteY181" fmla="*/ 2128742 h 2323145"/>
              <a:gd name="connsiteX182" fmla="*/ 2965030 w 11269336"/>
              <a:gd name="connsiteY182" fmla="*/ 2100494 h 2323145"/>
              <a:gd name="connsiteX183" fmla="*/ 2926342 w 11269336"/>
              <a:gd name="connsiteY183" fmla="*/ 2104155 h 2323145"/>
              <a:gd name="connsiteX184" fmla="*/ 2918608 w 11269336"/>
              <a:gd name="connsiteY184" fmla="*/ 2104215 h 2323145"/>
              <a:gd name="connsiteX185" fmla="*/ 2918475 w 11269336"/>
              <a:gd name="connsiteY185" fmla="*/ 2103937 h 2323145"/>
              <a:gd name="connsiteX186" fmla="*/ 2910360 w 11269336"/>
              <a:gd name="connsiteY186" fmla="*/ 2103444 h 2323145"/>
              <a:gd name="connsiteX187" fmla="*/ 2904507 w 11269336"/>
              <a:gd name="connsiteY187" fmla="*/ 2104326 h 2323145"/>
              <a:gd name="connsiteX188" fmla="*/ 2889503 w 11269336"/>
              <a:gd name="connsiteY188" fmla="*/ 2104443 h 2323145"/>
              <a:gd name="connsiteX189" fmla="*/ 2884480 w 11269336"/>
              <a:gd name="connsiteY189" fmla="*/ 2102626 h 2323145"/>
              <a:gd name="connsiteX190" fmla="*/ 2882689 w 11269336"/>
              <a:gd name="connsiteY190" fmla="*/ 2099228 h 2323145"/>
              <a:gd name="connsiteX191" fmla="*/ 2881291 w 11269336"/>
              <a:gd name="connsiteY191" fmla="*/ 2099618 h 2323145"/>
              <a:gd name="connsiteX192" fmla="*/ 2853979 w 11269336"/>
              <a:gd name="connsiteY192" fmla="*/ 2090388 h 2323145"/>
              <a:gd name="connsiteX193" fmla="*/ 2791790 w 11269336"/>
              <a:gd name="connsiteY193" fmla="*/ 2080332 h 2323145"/>
              <a:gd name="connsiteX194" fmla="*/ 2755844 w 11269336"/>
              <a:gd name="connsiteY194" fmla="*/ 2078874 h 2323145"/>
              <a:gd name="connsiteX195" fmla="*/ 2657742 w 11269336"/>
              <a:gd name="connsiteY195" fmla="*/ 2070179 h 2323145"/>
              <a:gd name="connsiteX196" fmla="*/ 2559549 w 11269336"/>
              <a:gd name="connsiteY196" fmla="*/ 2057873 h 2323145"/>
              <a:gd name="connsiteX197" fmla="*/ 2512054 w 11269336"/>
              <a:gd name="connsiteY197" fmla="*/ 2031671 h 2323145"/>
              <a:gd name="connsiteX198" fmla="*/ 2506437 w 11269336"/>
              <a:gd name="connsiteY198" fmla="*/ 2030918 h 2323145"/>
              <a:gd name="connsiteX199" fmla="*/ 2491752 w 11269336"/>
              <a:gd name="connsiteY199" fmla="*/ 2033906 h 2323145"/>
              <a:gd name="connsiteX200" fmla="*/ 2486338 w 11269336"/>
              <a:gd name="connsiteY200" fmla="*/ 2035862 h 2323145"/>
              <a:gd name="connsiteX201" fmla="*/ 2478186 w 11269336"/>
              <a:gd name="connsiteY201" fmla="*/ 2036953 h 2323145"/>
              <a:gd name="connsiteX202" fmla="*/ 2477950 w 11269336"/>
              <a:gd name="connsiteY202" fmla="*/ 2036715 h 2323145"/>
              <a:gd name="connsiteX203" fmla="*/ 2470381 w 11269336"/>
              <a:gd name="connsiteY203" fmla="*/ 2038256 h 2323145"/>
              <a:gd name="connsiteX204" fmla="*/ 2433781 w 11269336"/>
              <a:gd name="connsiteY204" fmla="*/ 2049140 h 2323145"/>
              <a:gd name="connsiteX205" fmla="*/ 2381172 w 11269336"/>
              <a:gd name="connsiteY205" fmla="*/ 2030645 h 2323145"/>
              <a:gd name="connsiteX206" fmla="*/ 2360198 w 11269336"/>
              <a:gd name="connsiteY206" fmla="*/ 2029059 h 2323145"/>
              <a:gd name="connsiteX207" fmla="*/ 2348815 w 11269336"/>
              <a:gd name="connsiteY207" fmla="*/ 2026798 h 2323145"/>
              <a:gd name="connsiteX208" fmla="*/ 2347988 w 11269336"/>
              <a:gd name="connsiteY208" fmla="*/ 2025745 h 2323145"/>
              <a:gd name="connsiteX209" fmla="*/ 2312920 w 11269336"/>
              <a:gd name="connsiteY209" fmla="*/ 2036311 h 2323145"/>
              <a:gd name="connsiteX210" fmla="*/ 2307986 w 11269336"/>
              <a:gd name="connsiteY210" fmla="*/ 2035583 h 2323145"/>
              <a:gd name="connsiteX211" fmla="*/ 2285481 w 11269336"/>
              <a:gd name="connsiteY211" fmla="*/ 2045197 h 2323145"/>
              <a:gd name="connsiteX212" fmla="*/ 2273666 w 11269336"/>
              <a:gd name="connsiteY212" fmla="*/ 2048710 h 2323145"/>
              <a:gd name="connsiteX213" fmla="*/ 2270719 w 11269336"/>
              <a:gd name="connsiteY213" fmla="*/ 2052702 h 2323145"/>
              <a:gd name="connsiteX214" fmla="*/ 2253080 w 11269336"/>
              <a:gd name="connsiteY214" fmla="*/ 2056363 h 2323145"/>
              <a:gd name="connsiteX215" fmla="*/ 2250906 w 11269336"/>
              <a:gd name="connsiteY215" fmla="*/ 2055654 h 2323145"/>
              <a:gd name="connsiteX216" fmla="*/ 2236905 w 11269336"/>
              <a:gd name="connsiteY216" fmla="*/ 2062882 h 2323145"/>
              <a:gd name="connsiteX217" fmla="*/ 2225830 w 11269336"/>
              <a:gd name="connsiteY217" fmla="*/ 2074027 h 2323145"/>
              <a:gd name="connsiteX218" fmla="*/ 2073776 w 11269336"/>
              <a:gd name="connsiteY218" fmla="*/ 2089244 h 2323145"/>
              <a:gd name="connsiteX219" fmla="*/ 1948256 w 11269336"/>
              <a:gd name="connsiteY219" fmla="*/ 2146616 h 2323145"/>
              <a:gd name="connsiteX220" fmla="*/ 1865582 w 11269336"/>
              <a:gd name="connsiteY220" fmla="*/ 2153738 h 2323145"/>
              <a:gd name="connsiteX221" fmla="*/ 1835210 w 11269336"/>
              <a:gd name="connsiteY221" fmla="*/ 2134244 h 2323145"/>
              <a:gd name="connsiteX222" fmla="*/ 1632661 w 11269336"/>
              <a:gd name="connsiteY222" fmla="*/ 2173882 h 2323145"/>
              <a:gd name="connsiteX223" fmla="*/ 1579590 w 11269336"/>
              <a:gd name="connsiteY223" fmla="*/ 2173680 h 2323145"/>
              <a:gd name="connsiteX224" fmla="*/ 1535601 w 11269336"/>
              <a:gd name="connsiteY224" fmla="*/ 2194590 h 2323145"/>
              <a:gd name="connsiteX225" fmla="*/ 1515594 w 11269336"/>
              <a:gd name="connsiteY225" fmla="*/ 2189622 h 2323145"/>
              <a:gd name="connsiteX226" fmla="*/ 1512113 w 11269336"/>
              <a:gd name="connsiteY226" fmla="*/ 2188534 h 2323145"/>
              <a:gd name="connsiteX227" fmla="*/ 1498838 w 11269336"/>
              <a:gd name="connsiteY227" fmla="*/ 2189213 h 2323145"/>
              <a:gd name="connsiteX228" fmla="*/ 1494279 w 11269336"/>
              <a:gd name="connsiteY228" fmla="*/ 2183112 h 2323145"/>
              <a:gd name="connsiteX229" fmla="*/ 1473714 w 11269336"/>
              <a:gd name="connsiteY229" fmla="*/ 2179625 h 2323145"/>
              <a:gd name="connsiteX230" fmla="*/ 1449503 w 11269336"/>
              <a:gd name="connsiteY230" fmla="*/ 2182633 h 2323145"/>
              <a:gd name="connsiteX231" fmla="*/ 1266687 w 11269336"/>
              <a:gd name="connsiteY231" fmla="*/ 2212688 h 2323145"/>
              <a:gd name="connsiteX232" fmla="*/ 1239614 w 11269336"/>
              <a:gd name="connsiteY232" fmla="*/ 2209727 h 2323145"/>
              <a:gd name="connsiteX233" fmla="*/ 1202436 w 11269336"/>
              <a:gd name="connsiteY233" fmla="*/ 2209817 h 2323145"/>
              <a:gd name="connsiteX234" fmla="*/ 1136097 w 11269336"/>
              <a:gd name="connsiteY234" fmla="*/ 2205112 h 2323145"/>
              <a:gd name="connsiteX235" fmla="*/ 988232 w 11269336"/>
              <a:gd name="connsiteY235" fmla="*/ 2235635 h 2323145"/>
              <a:gd name="connsiteX236" fmla="*/ 981959 w 11269336"/>
              <a:gd name="connsiteY236" fmla="*/ 2231607 h 2323145"/>
              <a:gd name="connsiteX237" fmla="*/ 938600 w 11269336"/>
              <a:gd name="connsiteY237" fmla="*/ 2238113 h 2323145"/>
              <a:gd name="connsiteX238" fmla="*/ 791788 w 11269336"/>
              <a:gd name="connsiteY238" fmla="*/ 2293224 h 2323145"/>
              <a:gd name="connsiteX239" fmla="*/ 706914 w 11269336"/>
              <a:gd name="connsiteY239" fmla="*/ 2305046 h 2323145"/>
              <a:gd name="connsiteX240" fmla="*/ 675971 w 11269336"/>
              <a:gd name="connsiteY240" fmla="*/ 2304030 h 2323145"/>
              <a:gd name="connsiteX241" fmla="*/ 624180 w 11269336"/>
              <a:gd name="connsiteY241" fmla="*/ 2302650 h 2323145"/>
              <a:gd name="connsiteX242" fmla="*/ 583453 w 11269336"/>
              <a:gd name="connsiteY242" fmla="*/ 2288788 h 2323145"/>
              <a:gd name="connsiteX243" fmla="*/ 540946 w 11269336"/>
              <a:gd name="connsiteY243" fmla="*/ 2292721 h 2323145"/>
              <a:gd name="connsiteX244" fmla="*/ 533680 w 11269336"/>
              <a:gd name="connsiteY244" fmla="*/ 2310233 h 2323145"/>
              <a:gd name="connsiteX245" fmla="*/ 487366 w 11269336"/>
              <a:gd name="connsiteY245" fmla="*/ 2309053 h 2323145"/>
              <a:gd name="connsiteX246" fmla="*/ 416820 w 11269336"/>
              <a:gd name="connsiteY246" fmla="*/ 2305443 h 2323145"/>
              <a:gd name="connsiteX247" fmla="*/ 376805 w 11269336"/>
              <a:gd name="connsiteY247" fmla="*/ 2307647 h 2323145"/>
              <a:gd name="connsiteX248" fmla="*/ 266777 w 11269336"/>
              <a:gd name="connsiteY248" fmla="*/ 2309012 h 2323145"/>
              <a:gd name="connsiteX249" fmla="*/ 156013 w 11269336"/>
              <a:gd name="connsiteY249" fmla="*/ 2306832 h 2323145"/>
              <a:gd name="connsiteX250" fmla="*/ 87258 w 11269336"/>
              <a:gd name="connsiteY250" fmla="*/ 2285511 h 2323145"/>
              <a:gd name="connsiteX251" fmla="*/ 23798 w 11269336"/>
              <a:gd name="connsiteY251" fmla="*/ 2281822 h 2323145"/>
              <a:gd name="connsiteX252" fmla="*/ 0 w 11269336"/>
              <a:gd name="connsiteY252" fmla="*/ 2285369 h 2323145"/>
              <a:gd name="connsiteX253" fmla="*/ 0 w 11269336"/>
              <a:gd name="connsiteY25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67257 w 11269336"/>
              <a:gd name="connsiteY141" fmla="*/ 2196121 h 2323145"/>
              <a:gd name="connsiteX142" fmla="*/ 4405765 w 11269336"/>
              <a:gd name="connsiteY142" fmla="*/ 2199902 h 2323145"/>
              <a:gd name="connsiteX143" fmla="*/ 4401354 w 11269336"/>
              <a:gd name="connsiteY143" fmla="*/ 2194745 h 2323145"/>
              <a:gd name="connsiteX144" fmla="*/ 4366646 w 11269336"/>
              <a:gd name="connsiteY144" fmla="*/ 2198564 h 2323145"/>
              <a:gd name="connsiteX145" fmla="*/ 4354009 w 11269336"/>
              <a:gd name="connsiteY145" fmla="*/ 2204984 h 2323145"/>
              <a:gd name="connsiteX146" fmla="*/ 4348284 w 11269336"/>
              <a:gd name="connsiteY146" fmla="*/ 2205270 h 2323145"/>
              <a:gd name="connsiteX147" fmla="*/ 4333906 w 11269336"/>
              <a:gd name="connsiteY147" fmla="*/ 2205251 h 2323145"/>
              <a:gd name="connsiteX148" fmla="*/ 4308819 w 11269336"/>
              <a:gd name="connsiteY148" fmla="*/ 2203822 h 2323145"/>
              <a:gd name="connsiteX149" fmla="*/ 4301210 w 11269336"/>
              <a:gd name="connsiteY149" fmla="*/ 2204456 h 2323145"/>
              <a:gd name="connsiteX150" fmla="*/ 4283095 w 11269336"/>
              <a:gd name="connsiteY150" fmla="*/ 2198177 h 2323145"/>
              <a:gd name="connsiteX151" fmla="*/ 4250119 w 11269336"/>
              <a:gd name="connsiteY151" fmla="*/ 2196342 h 2323145"/>
              <a:gd name="connsiteX152" fmla="*/ 4189203 w 11269336"/>
              <a:gd name="connsiteY152" fmla="*/ 2178994 h 2323145"/>
              <a:gd name="connsiteX153" fmla="*/ 4154035 w 11269336"/>
              <a:gd name="connsiteY153" fmla="*/ 2171950 h 2323145"/>
              <a:gd name="connsiteX154" fmla="*/ 4129569 w 11269336"/>
              <a:gd name="connsiteY154" fmla="*/ 2163850 h 2323145"/>
              <a:gd name="connsiteX155" fmla="*/ 4061250 w 11269336"/>
              <a:gd name="connsiteY155" fmla="*/ 2159236 h 2323145"/>
              <a:gd name="connsiteX156" fmla="*/ 3945480 w 11269336"/>
              <a:gd name="connsiteY156" fmla="*/ 2158279 h 2323145"/>
              <a:gd name="connsiteX157" fmla="*/ 3921468 w 11269336"/>
              <a:gd name="connsiteY157" fmla="*/ 2156588 h 2323145"/>
              <a:gd name="connsiteX158" fmla="*/ 3903348 w 11269336"/>
              <a:gd name="connsiteY158" fmla="*/ 2149220 h 2323145"/>
              <a:gd name="connsiteX159" fmla="*/ 3901342 w 11269336"/>
              <a:gd name="connsiteY159" fmla="*/ 2142355 h 2323145"/>
              <a:gd name="connsiteX160" fmla="*/ 3888539 w 11269336"/>
              <a:gd name="connsiteY160" fmla="*/ 2140476 h 2323145"/>
              <a:gd name="connsiteX161" fmla="*/ 3885662 w 11269336"/>
              <a:gd name="connsiteY161" fmla="*/ 2138740 h 2323145"/>
              <a:gd name="connsiteX162" fmla="*/ 3868627 w 11269336"/>
              <a:gd name="connsiteY162" fmla="*/ 2130023 h 2323145"/>
              <a:gd name="connsiteX163" fmla="*/ 3819177 w 11269336"/>
              <a:gd name="connsiteY163" fmla="*/ 2142111 h 2323145"/>
              <a:gd name="connsiteX164" fmla="*/ 3769100 w 11269336"/>
              <a:gd name="connsiteY164" fmla="*/ 2131731 h 2323145"/>
              <a:gd name="connsiteX165" fmla="*/ 3562752 w 11269336"/>
              <a:gd name="connsiteY165" fmla="*/ 2131785 h 2323145"/>
              <a:gd name="connsiteX166" fmla="*/ 3541402 w 11269336"/>
              <a:gd name="connsiteY166" fmla="*/ 2106821 h 2323145"/>
              <a:gd name="connsiteX167" fmla="*/ 3365341 w 11269336"/>
              <a:gd name="connsiteY167" fmla="*/ 2077638 h 2323145"/>
              <a:gd name="connsiteX168" fmla="*/ 3170922 w 11269336"/>
              <a:gd name="connsiteY168" fmla="*/ 2115957 h 2323145"/>
              <a:gd name="connsiteX169" fmla="*/ 3156256 w 11269336"/>
              <a:gd name="connsiteY169" fmla="*/ 2124773 h 2323145"/>
              <a:gd name="connsiteX170" fmla="*/ 3140298 w 11269336"/>
              <a:gd name="connsiteY170" fmla="*/ 2129182 h 2323145"/>
              <a:gd name="connsiteX171" fmla="*/ 3138514 w 11269336"/>
              <a:gd name="connsiteY171" fmla="*/ 2128069 h 2323145"/>
              <a:gd name="connsiteX172" fmla="*/ 3120467 w 11269336"/>
              <a:gd name="connsiteY172" fmla="*/ 2128281 h 2323145"/>
              <a:gd name="connsiteX173" fmla="*/ 3116175 w 11269336"/>
              <a:gd name="connsiteY173" fmla="*/ 2131633 h 2323145"/>
              <a:gd name="connsiteX174" fmla="*/ 3103685 w 11269336"/>
              <a:gd name="connsiteY174" fmla="*/ 2132814 h 2323145"/>
              <a:gd name="connsiteX175" fmla="*/ 3078794 w 11269336"/>
              <a:gd name="connsiteY175" fmla="*/ 2137935 h 2323145"/>
              <a:gd name="connsiteX176" fmla="*/ 3074407 w 11269336"/>
              <a:gd name="connsiteY176" fmla="*/ 2136274 h 2323145"/>
              <a:gd name="connsiteX177" fmla="*/ 3037285 w 11269336"/>
              <a:gd name="connsiteY177" fmla="*/ 2139919 h 2323145"/>
              <a:gd name="connsiteX178" fmla="*/ 3036901 w 11269336"/>
              <a:gd name="connsiteY178" fmla="*/ 2138726 h 2323145"/>
              <a:gd name="connsiteX179" fmla="*/ 3026996 w 11269336"/>
              <a:gd name="connsiteY179" fmla="*/ 2134322 h 2323145"/>
              <a:gd name="connsiteX180" fmla="*/ 3007772 w 11269336"/>
              <a:gd name="connsiteY180" fmla="*/ 2128742 h 2323145"/>
              <a:gd name="connsiteX181" fmla="*/ 2965030 w 11269336"/>
              <a:gd name="connsiteY181" fmla="*/ 2100494 h 2323145"/>
              <a:gd name="connsiteX182" fmla="*/ 2926342 w 11269336"/>
              <a:gd name="connsiteY182" fmla="*/ 2104155 h 2323145"/>
              <a:gd name="connsiteX183" fmla="*/ 2918608 w 11269336"/>
              <a:gd name="connsiteY183" fmla="*/ 2104215 h 2323145"/>
              <a:gd name="connsiteX184" fmla="*/ 2918475 w 11269336"/>
              <a:gd name="connsiteY184" fmla="*/ 2103937 h 2323145"/>
              <a:gd name="connsiteX185" fmla="*/ 2910360 w 11269336"/>
              <a:gd name="connsiteY185" fmla="*/ 2103444 h 2323145"/>
              <a:gd name="connsiteX186" fmla="*/ 2904507 w 11269336"/>
              <a:gd name="connsiteY186" fmla="*/ 2104326 h 2323145"/>
              <a:gd name="connsiteX187" fmla="*/ 2889503 w 11269336"/>
              <a:gd name="connsiteY187" fmla="*/ 2104443 h 2323145"/>
              <a:gd name="connsiteX188" fmla="*/ 2884480 w 11269336"/>
              <a:gd name="connsiteY188" fmla="*/ 2102626 h 2323145"/>
              <a:gd name="connsiteX189" fmla="*/ 2882689 w 11269336"/>
              <a:gd name="connsiteY189" fmla="*/ 2099228 h 2323145"/>
              <a:gd name="connsiteX190" fmla="*/ 2881291 w 11269336"/>
              <a:gd name="connsiteY190" fmla="*/ 2099618 h 2323145"/>
              <a:gd name="connsiteX191" fmla="*/ 2853979 w 11269336"/>
              <a:gd name="connsiteY191" fmla="*/ 2090388 h 2323145"/>
              <a:gd name="connsiteX192" fmla="*/ 2791790 w 11269336"/>
              <a:gd name="connsiteY192" fmla="*/ 2080332 h 2323145"/>
              <a:gd name="connsiteX193" fmla="*/ 2755844 w 11269336"/>
              <a:gd name="connsiteY193" fmla="*/ 2078874 h 2323145"/>
              <a:gd name="connsiteX194" fmla="*/ 2657742 w 11269336"/>
              <a:gd name="connsiteY194" fmla="*/ 2070179 h 2323145"/>
              <a:gd name="connsiteX195" fmla="*/ 2559549 w 11269336"/>
              <a:gd name="connsiteY195" fmla="*/ 2057873 h 2323145"/>
              <a:gd name="connsiteX196" fmla="*/ 2512054 w 11269336"/>
              <a:gd name="connsiteY196" fmla="*/ 2031671 h 2323145"/>
              <a:gd name="connsiteX197" fmla="*/ 2506437 w 11269336"/>
              <a:gd name="connsiteY197" fmla="*/ 2030918 h 2323145"/>
              <a:gd name="connsiteX198" fmla="*/ 2491752 w 11269336"/>
              <a:gd name="connsiteY198" fmla="*/ 2033906 h 2323145"/>
              <a:gd name="connsiteX199" fmla="*/ 2486338 w 11269336"/>
              <a:gd name="connsiteY199" fmla="*/ 2035862 h 2323145"/>
              <a:gd name="connsiteX200" fmla="*/ 2478186 w 11269336"/>
              <a:gd name="connsiteY200" fmla="*/ 2036953 h 2323145"/>
              <a:gd name="connsiteX201" fmla="*/ 2477950 w 11269336"/>
              <a:gd name="connsiteY201" fmla="*/ 2036715 h 2323145"/>
              <a:gd name="connsiteX202" fmla="*/ 2470381 w 11269336"/>
              <a:gd name="connsiteY202" fmla="*/ 2038256 h 2323145"/>
              <a:gd name="connsiteX203" fmla="*/ 2433781 w 11269336"/>
              <a:gd name="connsiteY203" fmla="*/ 2049140 h 2323145"/>
              <a:gd name="connsiteX204" fmla="*/ 2381172 w 11269336"/>
              <a:gd name="connsiteY204" fmla="*/ 2030645 h 2323145"/>
              <a:gd name="connsiteX205" fmla="*/ 2360198 w 11269336"/>
              <a:gd name="connsiteY205" fmla="*/ 2029059 h 2323145"/>
              <a:gd name="connsiteX206" fmla="*/ 2348815 w 11269336"/>
              <a:gd name="connsiteY206" fmla="*/ 2026798 h 2323145"/>
              <a:gd name="connsiteX207" fmla="*/ 2347988 w 11269336"/>
              <a:gd name="connsiteY207" fmla="*/ 2025745 h 2323145"/>
              <a:gd name="connsiteX208" fmla="*/ 2312920 w 11269336"/>
              <a:gd name="connsiteY208" fmla="*/ 2036311 h 2323145"/>
              <a:gd name="connsiteX209" fmla="*/ 2307986 w 11269336"/>
              <a:gd name="connsiteY209" fmla="*/ 2035583 h 2323145"/>
              <a:gd name="connsiteX210" fmla="*/ 2285481 w 11269336"/>
              <a:gd name="connsiteY210" fmla="*/ 2045197 h 2323145"/>
              <a:gd name="connsiteX211" fmla="*/ 2273666 w 11269336"/>
              <a:gd name="connsiteY211" fmla="*/ 2048710 h 2323145"/>
              <a:gd name="connsiteX212" fmla="*/ 2270719 w 11269336"/>
              <a:gd name="connsiteY212" fmla="*/ 2052702 h 2323145"/>
              <a:gd name="connsiteX213" fmla="*/ 2253080 w 11269336"/>
              <a:gd name="connsiteY213" fmla="*/ 2056363 h 2323145"/>
              <a:gd name="connsiteX214" fmla="*/ 2250906 w 11269336"/>
              <a:gd name="connsiteY214" fmla="*/ 2055654 h 2323145"/>
              <a:gd name="connsiteX215" fmla="*/ 2236905 w 11269336"/>
              <a:gd name="connsiteY215" fmla="*/ 2062882 h 2323145"/>
              <a:gd name="connsiteX216" fmla="*/ 2225830 w 11269336"/>
              <a:gd name="connsiteY216" fmla="*/ 2074027 h 2323145"/>
              <a:gd name="connsiteX217" fmla="*/ 2073776 w 11269336"/>
              <a:gd name="connsiteY217" fmla="*/ 2089244 h 2323145"/>
              <a:gd name="connsiteX218" fmla="*/ 1948256 w 11269336"/>
              <a:gd name="connsiteY218" fmla="*/ 2146616 h 2323145"/>
              <a:gd name="connsiteX219" fmla="*/ 1865582 w 11269336"/>
              <a:gd name="connsiteY219" fmla="*/ 2153738 h 2323145"/>
              <a:gd name="connsiteX220" fmla="*/ 1835210 w 11269336"/>
              <a:gd name="connsiteY220" fmla="*/ 2134244 h 2323145"/>
              <a:gd name="connsiteX221" fmla="*/ 1632661 w 11269336"/>
              <a:gd name="connsiteY221" fmla="*/ 2173882 h 2323145"/>
              <a:gd name="connsiteX222" fmla="*/ 1579590 w 11269336"/>
              <a:gd name="connsiteY222" fmla="*/ 2173680 h 2323145"/>
              <a:gd name="connsiteX223" fmla="*/ 1535601 w 11269336"/>
              <a:gd name="connsiteY223" fmla="*/ 2194590 h 2323145"/>
              <a:gd name="connsiteX224" fmla="*/ 1515594 w 11269336"/>
              <a:gd name="connsiteY224" fmla="*/ 2189622 h 2323145"/>
              <a:gd name="connsiteX225" fmla="*/ 1512113 w 11269336"/>
              <a:gd name="connsiteY225" fmla="*/ 2188534 h 2323145"/>
              <a:gd name="connsiteX226" fmla="*/ 1498838 w 11269336"/>
              <a:gd name="connsiteY226" fmla="*/ 2189213 h 2323145"/>
              <a:gd name="connsiteX227" fmla="*/ 1494279 w 11269336"/>
              <a:gd name="connsiteY227" fmla="*/ 2183112 h 2323145"/>
              <a:gd name="connsiteX228" fmla="*/ 1473714 w 11269336"/>
              <a:gd name="connsiteY228" fmla="*/ 2179625 h 2323145"/>
              <a:gd name="connsiteX229" fmla="*/ 1449503 w 11269336"/>
              <a:gd name="connsiteY229" fmla="*/ 2182633 h 2323145"/>
              <a:gd name="connsiteX230" fmla="*/ 1266687 w 11269336"/>
              <a:gd name="connsiteY230" fmla="*/ 2212688 h 2323145"/>
              <a:gd name="connsiteX231" fmla="*/ 1239614 w 11269336"/>
              <a:gd name="connsiteY231" fmla="*/ 2209727 h 2323145"/>
              <a:gd name="connsiteX232" fmla="*/ 1202436 w 11269336"/>
              <a:gd name="connsiteY232" fmla="*/ 2209817 h 2323145"/>
              <a:gd name="connsiteX233" fmla="*/ 1136097 w 11269336"/>
              <a:gd name="connsiteY233" fmla="*/ 2205112 h 2323145"/>
              <a:gd name="connsiteX234" fmla="*/ 988232 w 11269336"/>
              <a:gd name="connsiteY234" fmla="*/ 2235635 h 2323145"/>
              <a:gd name="connsiteX235" fmla="*/ 981959 w 11269336"/>
              <a:gd name="connsiteY235" fmla="*/ 2231607 h 2323145"/>
              <a:gd name="connsiteX236" fmla="*/ 938600 w 11269336"/>
              <a:gd name="connsiteY236" fmla="*/ 2238113 h 2323145"/>
              <a:gd name="connsiteX237" fmla="*/ 791788 w 11269336"/>
              <a:gd name="connsiteY237" fmla="*/ 2293224 h 2323145"/>
              <a:gd name="connsiteX238" fmla="*/ 706914 w 11269336"/>
              <a:gd name="connsiteY238" fmla="*/ 2305046 h 2323145"/>
              <a:gd name="connsiteX239" fmla="*/ 675971 w 11269336"/>
              <a:gd name="connsiteY239" fmla="*/ 2304030 h 2323145"/>
              <a:gd name="connsiteX240" fmla="*/ 624180 w 11269336"/>
              <a:gd name="connsiteY240" fmla="*/ 2302650 h 2323145"/>
              <a:gd name="connsiteX241" fmla="*/ 583453 w 11269336"/>
              <a:gd name="connsiteY241" fmla="*/ 2288788 h 2323145"/>
              <a:gd name="connsiteX242" fmla="*/ 540946 w 11269336"/>
              <a:gd name="connsiteY242" fmla="*/ 2292721 h 2323145"/>
              <a:gd name="connsiteX243" fmla="*/ 533680 w 11269336"/>
              <a:gd name="connsiteY243" fmla="*/ 2310233 h 2323145"/>
              <a:gd name="connsiteX244" fmla="*/ 487366 w 11269336"/>
              <a:gd name="connsiteY244" fmla="*/ 2309053 h 2323145"/>
              <a:gd name="connsiteX245" fmla="*/ 416820 w 11269336"/>
              <a:gd name="connsiteY245" fmla="*/ 2305443 h 2323145"/>
              <a:gd name="connsiteX246" fmla="*/ 376805 w 11269336"/>
              <a:gd name="connsiteY246" fmla="*/ 2307647 h 2323145"/>
              <a:gd name="connsiteX247" fmla="*/ 266777 w 11269336"/>
              <a:gd name="connsiteY247" fmla="*/ 2309012 h 2323145"/>
              <a:gd name="connsiteX248" fmla="*/ 156013 w 11269336"/>
              <a:gd name="connsiteY248" fmla="*/ 2306832 h 2323145"/>
              <a:gd name="connsiteX249" fmla="*/ 87258 w 11269336"/>
              <a:gd name="connsiteY249" fmla="*/ 2285511 h 2323145"/>
              <a:gd name="connsiteX250" fmla="*/ 23798 w 11269336"/>
              <a:gd name="connsiteY250" fmla="*/ 2281822 h 2323145"/>
              <a:gd name="connsiteX251" fmla="*/ 0 w 11269336"/>
              <a:gd name="connsiteY251" fmla="*/ 2285369 h 2323145"/>
              <a:gd name="connsiteX252" fmla="*/ 0 w 11269336"/>
              <a:gd name="connsiteY25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05765 w 11269336"/>
              <a:gd name="connsiteY141" fmla="*/ 2199902 h 2323145"/>
              <a:gd name="connsiteX142" fmla="*/ 4401354 w 11269336"/>
              <a:gd name="connsiteY142" fmla="*/ 2194745 h 2323145"/>
              <a:gd name="connsiteX143" fmla="*/ 4366646 w 11269336"/>
              <a:gd name="connsiteY143" fmla="*/ 2198564 h 2323145"/>
              <a:gd name="connsiteX144" fmla="*/ 4354009 w 11269336"/>
              <a:gd name="connsiteY144" fmla="*/ 2204984 h 2323145"/>
              <a:gd name="connsiteX145" fmla="*/ 4348284 w 11269336"/>
              <a:gd name="connsiteY145" fmla="*/ 2205270 h 2323145"/>
              <a:gd name="connsiteX146" fmla="*/ 4333906 w 11269336"/>
              <a:gd name="connsiteY146" fmla="*/ 2205251 h 2323145"/>
              <a:gd name="connsiteX147" fmla="*/ 4308819 w 11269336"/>
              <a:gd name="connsiteY147" fmla="*/ 2203822 h 2323145"/>
              <a:gd name="connsiteX148" fmla="*/ 4301210 w 11269336"/>
              <a:gd name="connsiteY148" fmla="*/ 2204456 h 2323145"/>
              <a:gd name="connsiteX149" fmla="*/ 4283095 w 11269336"/>
              <a:gd name="connsiteY149" fmla="*/ 2198177 h 2323145"/>
              <a:gd name="connsiteX150" fmla="*/ 4250119 w 11269336"/>
              <a:gd name="connsiteY150" fmla="*/ 2196342 h 2323145"/>
              <a:gd name="connsiteX151" fmla="*/ 4189203 w 11269336"/>
              <a:gd name="connsiteY151" fmla="*/ 2178994 h 2323145"/>
              <a:gd name="connsiteX152" fmla="*/ 4154035 w 11269336"/>
              <a:gd name="connsiteY152" fmla="*/ 2171950 h 2323145"/>
              <a:gd name="connsiteX153" fmla="*/ 4129569 w 11269336"/>
              <a:gd name="connsiteY153" fmla="*/ 2163850 h 2323145"/>
              <a:gd name="connsiteX154" fmla="*/ 4061250 w 11269336"/>
              <a:gd name="connsiteY154" fmla="*/ 2159236 h 2323145"/>
              <a:gd name="connsiteX155" fmla="*/ 3945480 w 11269336"/>
              <a:gd name="connsiteY155" fmla="*/ 2158279 h 2323145"/>
              <a:gd name="connsiteX156" fmla="*/ 3921468 w 11269336"/>
              <a:gd name="connsiteY156" fmla="*/ 2156588 h 2323145"/>
              <a:gd name="connsiteX157" fmla="*/ 3903348 w 11269336"/>
              <a:gd name="connsiteY157" fmla="*/ 2149220 h 2323145"/>
              <a:gd name="connsiteX158" fmla="*/ 3901342 w 11269336"/>
              <a:gd name="connsiteY158" fmla="*/ 2142355 h 2323145"/>
              <a:gd name="connsiteX159" fmla="*/ 3888539 w 11269336"/>
              <a:gd name="connsiteY159" fmla="*/ 2140476 h 2323145"/>
              <a:gd name="connsiteX160" fmla="*/ 3885662 w 11269336"/>
              <a:gd name="connsiteY160" fmla="*/ 2138740 h 2323145"/>
              <a:gd name="connsiteX161" fmla="*/ 3868627 w 11269336"/>
              <a:gd name="connsiteY161" fmla="*/ 2130023 h 2323145"/>
              <a:gd name="connsiteX162" fmla="*/ 3819177 w 11269336"/>
              <a:gd name="connsiteY162" fmla="*/ 2142111 h 2323145"/>
              <a:gd name="connsiteX163" fmla="*/ 3769100 w 11269336"/>
              <a:gd name="connsiteY163" fmla="*/ 2131731 h 2323145"/>
              <a:gd name="connsiteX164" fmla="*/ 3562752 w 11269336"/>
              <a:gd name="connsiteY164" fmla="*/ 2131785 h 2323145"/>
              <a:gd name="connsiteX165" fmla="*/ 3541402 w 11269336"/>
              <a:gd name="connsiteY165" fmla="*/ 2106821 h 2323145"/>
              <a:gd name="connsiteX166" fmla="*/ 3365341 w 11269336"/>
              <a:gd name="connsiteY166" fmla="*/ 2077638 h 2323145"/>
              <a:gd name="connsiteX167" fmla="*/ 3170922 w 11269336"/>
              <a:gd name="connsiteY167" fmla="*/ 2115957 h 2323145"/>
              <a:gd name="connsiteX168" fmla="*/ 3156256 w 11269336"/>
              <a:gd name="connsiteY168" fmla="*/ 2124773 h 2323145"/>
              <a:gd name="connsiteX169" fmla="*/ 3140298 w 11269336"/>
              <a:gd name="connsiteY169" fmla="*/ 2129182 h 2323145"/>
              <a:gd name="connsiteX170" fmla="*/ 3138514 w 11269336"/>
              <a:gd name="connsiteY170" fmla="*/ 2128069 h 2323145"/>
              <a:gd name="connsiteX171" fmla="*/ 3120467 w 11269336"/>
              <a:gd name="connsiteY171" fmla="*/ 2128281 h 2323145"/>
              <a:gd name="connsiteX172" fmla="*/ 3116175 w 11269336"/>
              <a:gd name="connsiteY172" fmla="*/ 2131633 h 2323145"/>
              <a:gd name="connsiteX173" fmla="*/ 3103685 w 11269336"/>
              <a:gd name="connsiteY173" fmla="*/ 2132814 h 2323145"/>
              <a:gd name="connsiteX174" fmla="*/ 3078794 w 11269336"/>
              <a:gd name="connsiteY174" fmla="*/ 2137935 h 2323145"/>
              <a:gd name="connsiteX175" fmla="*/ 3074407 w 11269336"/>
              <a:gd name="connsiteY175" fmla="*/ 2136274 h 2323145"/>
              <a:gd name="connsiteX176" fmla="*/ 3037285 w 11269336"/>
              <a:gd name="connsiteY176" fmla="*/ 2139919 h 2323145"/>
              <a:gd name="connsiteX177" fmla="*/ 3036901 w 11269336"/>
              <a:gd name="connsiteY177" fmla="*/ 2138726 h 2323145"/>
              <a:gd name="connsiteX178" fmla="*/ 3026996 w 11269336"/>
              <a:gd name="connsiteY178" fmla="*/ 2134322 h 2323145"/>
              <a:gd name="connsiteX179" fmla="*/ 3007772 w 11269336"/>
              <a:gd name="connsiteY179" fmla="*/ 2128742 h 2323145"/>
              <a:gd name="connsiteX180" fmla="*/ 2965030 w 11269336"/>
              <a:gd name="connsiteY180" fmla="*/ 2100494 h 2323145"/>
              <a:gd name="connsiteX181" fmla="*/ 2926342 w 11269336"/>
              <a:gd name="connsiteY181" fmla="*/ 2104155 h 2323145"/>
              <a:gd name="connsiteX182" fmla="*/ 2918608 w 11269336"/>
              <a:gd name="connsiteY182" fmla="*/ 2104215 h 2323145"/>
              <a:gd name="connsiteX183" fmla="*/ 2918475 w 11269336"/>
              <a:gd name="connsiteY183" fmla="*/ 2103937 h 2323145"/>
              <a:gd name="connsiteX184" fmla="*/ 2910360 w 11269336"/>
              <a:gd name="connsiteY184" fmla="*/ 2103444 h 2323145"/>
              <a:gd name="connsiteX185" fmla="*/ 2904507 w 11269336"/>
              <a:gd name="connsiteY185" fmla="*/ 2104326 h 2323145"/>
              <a:gd name="connsiteX186" fmla="*/ 2889503 w 11269336"/>
              <a:gd name="connsiteY186" fmla="*/ 2104443 h 2323145"/>
              <a:gd name="connsiteX187" fmla="*/ 2884480 w 11269336"/>
              <a:gd name="connsiteY187" fmla="*/ 2102626 h 2323145"/>
              <a:gd name="connsiteX188" fmla="*/ 2882689 w 11269336"/>
              <a:gd name="connsiteY188" fmla="*/ 2099228 h 2323145"/>
              <a:gd name="connsiteX189" fmla="*/ 2881291 w 11269336"/>
              <a:gd name="connsiteY189" fmla="*/ 2099618 h 2323145"/>
              <a:gd name="connsiteX190" fmla="*/ 2853979 w 11269336"/>
              <a:gd name="connsiteY190" fmla="*/ 2090388 h 2323145"/>
              <a:gd name="connsiteX191" fmla="*/ 2791790 w 11269336"/>
              <a:gd name="connsiteY191" fmla="*/ 2080332 h 2323145"/>
              <a:gd name="connsiteX192" fmla="*/ 2755844 w 11269336"/>
              <a:gd name="connsiteY192" fmla="*/ 2078874 h 2323145"/>
              <a:gd name="connsiteX193" fmla="*/ 2657742 w 11269336"/>
              <a:gd name="connsiteY193" fmla="*/ 2070179 h 2323145"/>
              <a:gd name="connsiteX194" fmla="*/ 2559549 w 11269336"/>
              <a:gd name="connsiteY194" fmla="*/ 2057873 h 2323145"/>
              <a:gd name="connsiteX195" fmla="*/ 2512054 w 11269336"/>
              <a:gd name="connsiteY195" fmla="*/ 2031671 h 2323145"/>
              <a:gd name="connsiteX196" fmla="*/ 2506437 w 11269336"/>
              <a:gd name="connsiteY196" fmla="*/ 2030918 h 2323145"/>
              <a:gd name="connsiteX197" fmla="*/ 2491752 w 11269336"/>
              <a:gd name="connsiteY197" fmla="*/ 2033906 h 2323145"/>
              <a:gd name="connsiteX198" fmla="*/ 2486338 w 11269336"/>
              <a:gd name="connsiteY198" fmla="*/ 2035862 h 2323145"/>
              <a:gd name="connsiteX199" fmla="*/ 2478186 w 11269336"/>
              <a:gd name="connsiteY199" fmla="*/ 2036953 h 2323145"/>
              <a:gd name="connsiteX200" fmla="*/ 2477950 w 11269336"/>
              <a:gd name="connsiteY200" fmla="*/ 2036715 h 2323145"/>
              <a:gd name="connsiteX201" fmla="*/ 2470381 w 11269336"/>
              <a:gd name="connsiteY201" fmla="*/ 2038256 h 2323145"/>
              <a:gd name="connsiteX202" fmla="*/ 2433781 w 11269336"/>
              <a:gd name="connsiteY202" fmla="*/ 2049140 h 2323145"/>
              <a:gd name="connsiteX203" fmla="*/ 2381172 w 11269336"/>
              <a:gd name="connsiteY203" fmla="*/ 2030645 h 2323145"/>
              <a:gd name="connsiteX204" fmla="*/ 2360198 w 11269336"/>
              <a:gd name="connsiteY204" fmla="*/ 2029059 h 2323145"/>
              <a:gd name="connsiteX205" fmla="*/ 2348815 w 11269336"/>
              <a:gd name="connsiteY205" fmla="*/ 2026798 h 2323145"/>
              <a:gd name="connsiteX206" fmla="*/ 2347988 w 11269336"/>
              <a:gd name="connsiteY206" fmla="*/ 2025745 h 2323145"/>
              <a:gd name="connsiteX207" fmla="*/ 2312920 w 11269336"/>
              <a:gd name="connsiteY207" fmla="*/ 2036311 h 2323145"/>
              <a:gd name="connsiteX208" fmla="*/ 2307986 w 11269336"/>
              <a:gd name="connsiteY208" fmla="*/ 2035583 h 2323145"/>
              <a:gd name="connsiteX209" fmla="*/ 2285481 w 11269336"/>
              <a:gd name="connsiteY209" fmla="*/ 2045197 h 2323145"/>
              <a:gd name="connsiteX210" fmla="*/ 2273666 w 11269336"/>
              <a:gd name="connsiteY210" fmla="*/ 2048710 h 2323145"/>
              <a:gd name="connsiteX211" fmla="*/ 2270719 w 11269336"/>
              <a:gd name="connsiteY211" fmla="*/ 2052702 h 2323145"/>
              <a:gd name="connsiteX212" fmla="*/ 2253080 w 11269336"/>
              <a:gd name="connsiteY212" fmla="*/ 2056363 h 2323145"/>
              <a:gd name="connsiteX213" fmla="*/ 2250906 w 11269336"/>
              <a:gd name="connsiteY213" fmla="*/ 2055654 h 2323145"/>
              <a:gd name="connsiteX214" fmla="*/ 2236905 w 11269336"/>
              <a:gd name="connsiteY214" fmla="*/ 2062882 h 2323145"/>
              <a:gd name="connsiteX215" fmla="*/ 2225830 w 11269336"/>
              <a:gd name="connsiteY215" fmla="*/ 2074027 h 2323145"/>
              <a:gd name="connsiteX216" fmla="*/ 2073776 w 11269336"/>
              <a:gd name="connsiteY216" fmla="*/ 2089244 h 2323145"/>
              <a:gd name="connsiteX217" fmla="*/ 1948256 w 11269336"/>
              <a:gd name="connsiteY217" fmla="*/ 2146616 h 2323145"/>
              <a:gd name="connsiteX218" fmla="*/ 1865582 w 11269336"/>
              <a:gd name="connsiteY218" fmla="*/ 2153738 h 2323145"/>
              <a:gd name="connsiteX219" fmla="*/ 1835210 w 11269336"/>
              <a:gd name="connsiteY219" fmla="*/ 2134244 h 2323145"/>
              <a:gd name="connsiteX220" fmla="*/ 1632661 w 11269336"/>
              <a:gd name="connsiteY220" fmla="*/ 2173882 h 2323145"/>
              <a:gd name="connsiteX221" fmla="*/ 1579590 w 11269336"/>
              <a:gd name="connsiteY221" fmla="*/ 2173680 h 2323145"/>
              <a:gd name="connsiteX222" fmla="*/ 1535601 w 11269336"/>
              <a:gd name="connsiteY222" fmla="*/ 2194590 h 2323145"/>
              <a:gd name="connsiteX223" fmla="*/ 1515594 w 11269336"/>
              <a:gd name="connsiteY223" fmla="*/ 2189622 h 2323145"/>
              <a:gd name="connsiteX224" fmla="*/ 1512113 w 11269336"/>
              <a:gd name="connsiteY224" fmla="*/ 2188534 h 2323145"/>
              <a:gd name="connsiteX225" fmla="*/ 1498838 w 11269336"/>
              <a:gd name="connsiteY225" fmla="*/ 2189213 h 2323145"/>
              <a:gd name="connsiteX226" fmla="*/ 1494279 w 11269336"/>
              <a:gd name="connsiteY226" fmla="*/ 2183112 h 2323145"/>
              <a:gd name="connsiteX227" fmla="*/ 1473714 w 11269336"/>
              <a:gd name="connsiteY227" fmla="*/ 2179625 h 2323145"/>
              <a:gd name="connsiteX228" fmla="*/ 1449503 w 11269336"/>
              <a:gd name="connsiteY228" fmla="*/ 2182633 h 2323145"/>
              <a:gd name="connsiteX229" fmla="*/ 1266687 w 11269336"/>
              <a:gd name="connsiteY229" fmla="*/ 2212688 h 2323145"/>
              <a:gd name="connsiteX230" fmla="*/ 1239614 w 11269336"/>
              <a:gd name="connsiteY230" fmla="*/ 2209727 h 2323145"/>
              <a:gd name="connsiteX231" fmla="*/ 1202436 w 11269336"/>
              <a:gd name="connsiteY231" fmla="*/ 2209817 h 2323145"/>
              <a:gd name="connsiteX232" fmla="*/ 1136097 w 11269336"/>
              <a:gd name="connsiteY232" fmla="*/ 2205112 h 2323145"/>
              <a:gd name="connsiteX233" fmla="*/ 988232 w 11269336"/>
              <a:gd name="connsiteY233" fmla="*/ 2235635 h 2323145"/>
              <a:gd name="connsiteX234" fmla="*/ 981959 w 11269336"/>
              <a:gd name="connsiteY234" fmla="*/ 2231607 h 2323145"/>
              <a:gd name="connsiteX235" fmla="*/ 938600 w 11269336"/>
              <a:gd name="connsiteY235" fmla="*/ 2238113 h 2323145"/>
              <a:gd name="connsiteX236" fmla="*/ 791788 w 11269336"/>
              <a:gd name="connsiteY236" fmla="*/ 2293224 h 2323145"/>
              <a:gd name="connsiteX237" fmla="*/ 706914 w 11269336"/>
              <a:gd name="connsiteY237" fmla="*/ 2305046 h 2323145"/>
              <a:gd name="connsiteX238" fmla="*/ 675971 w 11269336"/>
              <a:gd name="connsiteY238" fmla="*/ 2304030 h 2323145"/>
              <a:gd name="connsiteX239" fmla="*/ 624180 w 11269336"/>
              <a:gd name="connsiteY239" fmla="*/ 2302650 h 2323145"/>
              <a:gd name="connsiteX240" fmla="*/ 583453 w 11269336"/>
              <a:gd name="connsiteY240" fmla="*/ 2288788 h 2323145"/>
              <a:gd name="connsiteX241" fmla="*/ 540946 w 11269336"/>
              <a:gd name="connsiteY241" fmla="*/ 2292721 h 2323145"/>
              <a:gd name="connsiteX242" fmla="*/ 533680 w 11269336"/>
              <a:gd name="connsiteY242" fmla="*/ 2310233 h 2323145"/>
              <a:gd name="connsiteX243" fmla="*/ 487366 w 11269336"/>
              <a:gd name="connsiteY243" fmla="*/ 2309053 h 2323145"/>
              <a:gd name="connsiteX244" fmla="*/ 416820 w 11269336"/>
              <a:gd name="connsiteY244" fmla="*/ 2305443 h 2323145"/>
              <a:gd name="connsiteX245" fmla="*/ 376805 w 11269336"/>
              <a:gd name="connsiteY245" fmla="*/ 2307647 h 2323145"/>
              <a:gd name="connsiteX246" fmla="*/ 266777 w 11269336"/>
              <a:gd name="connsiteY246" fmla="*/ 2309012 h 2323145"/>
              <a:gd name="connsiteX247" fmla="*/ 156013 w 11269336"/>
              <a:gd name="connsiteY247" fmla="*/ 2306832 h 2323145"/>
              <a:gd name="connsiteX248" fmla="*/ 87258 w 11269336"/>
              <a:gd name="connsiteY248" fmla="*/ 2285511 h 2323145"/>
              <a:gd name="connsiteX249" fmla="*/ 23798 w 11269336"/>
              <a:gd name="connsiteY249" fmla="*/ 2281822 h 2323145"/>
              <a:gd name="connsiteX250" fmla="*/ 0 w 11269336"/>
              <a:gd name="connsiteY250" fmla="*/ 2285369 h 2323145"/>
              <a:gd name="connsiteX251" fmla="*/ 0 w 11269336"/>
              <a:gd name="connsiteY251" fmla="*/ 0 h 23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1269336" h="2323145">
                <a:moveTo>
                  <a:pt x="0" y="0"/>
                </a:moveTo>
                <a:lnTo>
                  <a:pt x="11269336" y="0"/>
                </a:lnTo>
                <a:lnTo>
                  <a:pt x="11268645" y="511"/>
                </a:lnTo>
                <a:cubicBezTo>
                  <a:pt x="11257520" y="14091"/>
                  <a:pt x="11248967" y="32073"/>
                  <a:pt x="11230739" y="37096"/>
                </a:cubicBezTo>
                <a:cubicBezTo>
                  <a:pt x="11194283" y="47141"/>
                  <a:pt x="11124351" y="55013"/>
                  <a:pt x="11082485" y="78590"/>
                </a:cubicBezTo>
                <a:cubicBezTo>
                  <a:pt x="11064655" y="69818"/>
                  <a:pt x="11049588" y="97621"/>
                  <a:pt x="11031776" y="79197"/>
                </a:cubicBezTo>
                <a:cubicBezTo>
                  <a:pt x="11016683" y="85023"/>
                  <a:pt x="11009945" y="92832"/>
                  <a:pt x="10995894" y="83459"/>
                </a:cubicBezTo>
                <a:cubicBezTo>
                  <a:pt x="10971843" y="134740"/>
                  <a:pt x="10888992" y="106042"/>
                  <a:pt x="10861177" y="147419"/>
                </a:cubicBezTo>
                <a:cubicBezTo>
                  <a:pt x="10850370" y="129415"/>
                  <a:pt x="10807086" y="138624"/>
                  <a:pt x="10782732" y="135645"/>
                </a:cubicBezTo>
                <a:cubicBezTo>
                  <a:pt x="10869014" y="196205"/>
                  <a:pt x="10693356" y="147304"/>
                  <a:pt x="10660773" y="179312"/>
                </a:cubicBezTo>
                <a:cubicBezTo>
                  <a:pt x="10667385" y="121467"/>
                  <a:pt x="10595265" y="182241"/>
                  <a:pt x="10564442" y="160738"/>
                </a:cubicBezTo>
                <a:cubicBezTo>
                  <a:pt x="10544419" y="190949"/>
                  <a:pt x="10518436" y="167191"/>
                  <a:pt x="10490200" y="183533"/>
                </a:cubicBezTo>
                <a:cubicBezTo>
                  <a:pt x="10423905" y="202688"/>
                  <a:pt x="10362764" y="244779"/>
                  <a:pt x="10271351" y="243104"/>
                </a:cubicBezTo>
                <a:cubicBezTo>
                  <a:pt x="10247818" y="329775"/>
                  <a:pt x="10135674" y="303068"/>
                  <a:pt x="10061033" y="364937"/>
                </a:cubicBezTo>
                <a:cubicBezTo>
                  <a:pt x="10014289" y="383940"/>
                  <a:pt x="9930032" y="360289"/>
                  <a:pt x="9921770" y="406154"/>
                </a:cubicBezTo>
                <a:cubicBezTo>
                  <a:pt x="9894276" y="384665"/>
                  <a:pt x="9881945" y="430851"/>
                  <a:pt x="9858388" y="439489"/>
                </a:cubicBezTo>
                <a:cubicBezTo>
                  <a:pt x="9835642" y="426888"/>
                  <a:pt x="9828901" y="443125"/>
                  <a:pt x="9811914" y="449865"/>
                </a:cubicBezTo>
                <a:cubicBezTo>
                  <a:pt x="9801869" y="441287"/>
                  <a:pt x="9787055" y="444835"/>
                  <a:pt x="9784394" y="457816"/>
                </a:cubicBezTo>
                <a:cubicBezTo>
                  <a:pt x="9797169" y="483924"/>
                  <a:pt x="9656844" y="450179"/>
                  <a:pt x="9656836" y="469967"/>
                </a:cubicBezTo>
                <a:cubicBezTo>
                  <a:pt x="9589537" y="485301"/>
                  <a:pt x="9662097" y="527310"/>
                  <a:pt x="9561575" y="559978"/>
                </a:cubicBezTo>
                <a:cubicBezTo>
                  <a:pt x="9479149" y="599104"/>
                  <a:pt x="9215234" y="670585"/>
                  <a:pt x="9162278" y="704724"/>
                </a:cubicBezTo>
                <a:cubicBezTo>
                  <a:pt x="9173017" y="730567"/>
                  <a:pt x="9063215" y="727685"/>
                  <a:pt x="9062863" y="754656"/>
                </a:cubicBezTo>
                <a:cubicBezTo>
                  <a:pt x="9021608" y="774940"/>
                  <a:pt x="8924639" y="816390"/>
                  <a:pt x="8914746" y="826428"/>
                </a:cubicBezTo>
                <a:lnTo>
                  <a:pt x="8917778" y="835198"/>
                </a:lnTo>
                <a:lnTo>
                  <a:pt x="8905560" y="838358"/>
                </a:lnTo>
                <a:lnTo>
                  <a:pt x="8897564" y="834287"/>
                </a:lnTo>
                <a:lnTo>
                  <a:pt x="8878040" y="844150"/>
                </a:lnTo>
                <a:cubicBezTo>
                  <a:pt x="8861112" y="848992"/>
                  <a:pt x="8812843" y="856499"/>
                  <a:pt x="8795998" y="863337"/>
                </a:cubicBezTo>
                <a:cubicBezTo>
                  <a:pt x="8792888" y="873975"/>
                  <a:pt x="8786153" y="880792"/>
                  <a:pt x="8776970" y="885177"/>
                </a:cubicBezTo>
                <a:lnTo>
                  <a:pt x="8755719" y="889754"/>
                </a:lnTo>
                <a:lnTo>
                  <a:pt x="8743257" y="904723"/>
                </a:lnTo>
                <a:cubicBezTo>
                  <a:pt x="8737642" y="908108"/>
                  <a:pt x="8730651" y="908759"/>
                  <a:pt x="8721366" y="904711"/>
                </a:cubicBezTo>
                <a:cubicBezTo>
                  <a:pt x="8711895" y="915873"/>
                  <a:pt x="8676250" y="900745"/>
                  <a:pt x="8678353" y="926318"/>
                </a:cubicBezTo>
                <a:cubicBezTo>
                  <a:pt x="8658506" y="928813"/>
                  <a:pt x="8647569" y="933735"/>
                  <a:pt x="8636849" y="937900"/>
                </a:cubicBezTo>
                <a:lnTo>
                  <a:pt x="8620213" y="943068"/>
                </a:lnTo>
                <a:lnTo>
                  <a:pt x="8612581" y="952695"/>
                </a:lnTo>
                <a:cubicBezTo>
                  <a:pt x="8605836" y="959769"/>
                  <a:pt x="8598255" y="964412"/>
                  <a:pt x="8589038" y="963892"/>
                </a:cubicBezTo>
                <a:lnTo>
                  <a:pt x="8579950" y="960899"/>
                </a:lnTo>
                <a:cubicBezTo>
                  <a:pt x="8579740" y="962476"/>
                  <a:pt x="8579529" y="964053"/>
                  <a:pt x="8579319" y="965630"/>
                </a:cubicBezTo>
                <a:cubicBezTo>
                  <a:pt x="8579138" y="972972"/>
                  <a:pt x="8576531" y="980010"/>
                  <a:pt x="8547429" y="984506"/>
                </a:cubicBezTo>
                <a:cubicBezTo>
                  <a:pt x="8529238" y="1001725"/>
                  <a:pt x="8505565" y="1015840"/>
                  <a:pt x="8478704" y="1025490"/>
                </a:cubicBezTo>
                <a:cubicBezTo>
                  <a:pt x="8473109" y="1019545"/>
                  <a:pt x="8465819" y="1032194"/>
                  <a:pt x="8461421" y="1035512"/>
                </a:cubicBezTo>
                <a:cubicBezTo>
                  <a:pt x="8459739" y="1031087"/>
                  <a:pt x="8447663" y="1032074"/>
                  <a:pt x="8445003" y="1036851"/>
                </a:cubicBezTo>
                <a:cubicBezTo>
                  <a:pt x="8366593" y="1075951"/>
                  <a:pt x="8398773" y="1021402"/>
                  <a:pt x="8357350" y="1060213"/>
                </a:cubicBezTo>
                <a:cubicBezTo>
                  <a:pt x="8349366" y="1063843"/>
                  <a:pt x="8342208" y="1063367"/>
                  <a:pt x="8335565" y="1061151"/>
                </a:cubicBezTo>
                <a:lnTo>
                  <a:pt x="8325267" y="1055919"/>
                </a:lnTo>
                <a:lnTo>
                  <a:pt x="8293586" y="1076144"/>
                </a:lnTo>
                <a:cubicBezTo>
                  <a:pt x="8277595" y="1084193"/>
                  <a:pt x="8260401" y="1090863"/>
                  <a:pt x="8242405" y="1095960"/>
                </a:cubicBezTo>
                <a:cubicBezTo>
                  <a:pt x="8226373" y="1101227"/>
                  <a:pt x="8224213" y="1102052"/>
                  <a:pt x="8197391" y="1107746"/>
                </a:cubicBezTo>
                <a:cubicBezTo>
                  <a:pt x="8090266" y="1152133"/>
                  <a:pt x="8141491" y="1082372"/>
                  <a:pt x="8081474" y="1130125"/>
                </a:cubicBezTo>
                <a:cubicBezTo>
                  <a:pt x="8070634" y="1134173"/>
                  <a:pt x="8061619" y="1132810"/>
                  <a:pt x="8053585" y="1129169"/>
                </a:cubicBezTo>
                <a:lnTo>
                  <a:pt x="8038422" y="1119092"/>
                </a:lnTo>
                <a:lnTo>
                  <a:pt x="8029450" y="1125592"/>
                </a:lnTo>
                <a:cubicBezTo>
                  <a:pt x="7992226" y="1133484"/>
                  <a:pt x="7978616" y="1122765"/>
                  <a:pt x="7959552" y="1140188"/>
                </a:cubicBezTo>
                <a:cubicBezTo>
                  <a:pt x="7922008" y="1119572"/>
                  <a:pt x="7937737" y="1141786"/>
                  <a:pt x="7914188" y="1150862"/>
                </a:cubicBezTo>
                <a:cubicBezTo>
                  <a:pt x="7896037" y="1160155"/>
                  <a:pt x="7933463" y="1163411"/>
                  <a:pt x="7914918" y="1168758"/>
                </a:cubicBezTo>
                <a:cubicBezTo>
                  <a:pt x="7893102" y="1165887"/>
                  <a:pt x="7898453" y="1187420"/>
                  <a:pt x="7875510" y="1183153"/>
                </a:cubicBezTo>
                <a:cubicBezTo>
                  <a:pt x="7877354" y="1165743"/>
                  <a:pt x="7834286" y="1194789"/>
                  <a:pt x="7829932" y="1180782"/>
                </a:cubicBezTo>
                <a:cubicBezTo>
                  <a:pt x="7816047" y="1204874"/>
                  <a:pt x="7801901" y="1181513"/>
                  <a:pt x="7779182" y="1192665"/>
                </a:cubicBezTo>
                <a:cubicBezTo>
                  <a:pt x="7769446" y="1202686"/>
                  <a:pt x="7761564" y="1205661"/>
                  <a:pt x="7748774" y="1199586"/>
                </a:cubicBezTo>
                <a:cubicBezTo>
                  <a:pt x="7704339" y="1247771"/>
                  <a:pt x="7717626" y="1207638"/>
                  <a:pt x="7671846" y="1231966"/>
                </a:cubicBezTo>
                <a:cubicBezTo>
                  <a:pt x="7632956" y="1255682"/>
                  <a:pt x="7587383" y="1275180"/>
                  <a:pt x="7554146" y="1319748"/>
                </a:cubicBezTo>
                <a:cubicBezTo>
                  <a:pt x="7548775" y="1331557"/>
                  <a:pt x="7531272" y="1339155"/>
                  <a:pt x="7515052" y="1336718"/>
                </a:cubicBezTo>
                <a:cubicBezTo>
                  <a:pt x="7512260" y="1336298"/>
                  <a:pt x="7509613" y="1335590"/>
                  <a:pt x="7507193" y="1334617"/>
                </a:cubicBezTo>
                <a:cubicBezTo>
                  <a:pt x="7488273" y="1365207"/>
                  <a:pt x="7468925" y="1356298"/>
                  <a:pt x="7461694" y="1375866"/>
                </a:cubicBezTo>
                <a:cubicBezTo>
                  <a:pt x="7422434" y="1391917"/>
                  <a:pt x="7384603" y="1382819"/>
                  <a:pt x="7377571" y="1400128"/>
                </a:cubicBezTo>
                <a:cubicBezTo>
                  <a:pt x="7356236" y="1403926"/>
                  <a:pt x="7322509" y="1393138"/>
                  <a:pt x="7311261" y="1412652"/>
                </a:cubicBezTo>
                <a:cubicBezTo>
                  <a:pt x="7305349" y="1400071"/>
                  <a:pt x="7289966" y="1428039"/>
                  <a:pt x="7275307" y="1422171"/>
                </a:cubicBezTo>
                <a:cubicBezTo>
                  <a:pt x="7264529" y="1416601"/>
                  <a:pt x="7257348" y="1423786"/>
                  <a:pt x="7247783" y="1426330"/>
                </a:cubicBezTo>
                <a:cubicBezTo>
                  <a:pt x="7233839" y="1423056"/>
                  <a:pt x="7194363" y="1442037"/>
                  <a:pt x="7185047" y="1451812"/>
                </a:cubicBezTo>
                <a:cubicBezTo>
                  <a:pt x="7164447" y="1483396"/>
                  <a:pt x="7101577" y="1475742"/>
                  <a:pt x="7084117" y="1500281"/>
                </a:cubicBezTo>
                <a:cubicBezTo>
                  <a:pt x="7076899" y="1504821"/>
                  <a:pt x="7069494" y="1507565"/>
                  <a:pt x="7062011" y="1509183"/>
                </a:cubicBezTo>
                <a:lnTo>
                  <a:pt x="7040555" y="1511207"/>
                </a:lnTo>
                <a:lnTo>
                  <a:pt x="7033438" y="1506772"/>
                </a:lnTo>
                <a:lnTo>
                  <a:pt x="7020886" y="1510764"/>
                </a:lnTo>
                <a:lnTo>
                  <a:pt x="7017033" y="1510650"/>
                </a:lnTo>
                <a:lnTo>
                  <a:pt x="6995460" y="1511173"/>
                </a:lnTo>
                <a:cubicBezTo>
                  <a:pt x="7010208" y="1537643"/>
                  <a:pt x="6938512" y="1522467"/>
                  <a:pt x="6962144" y="1541508"/>
                </a:cubicBezTo>
                <a:cubicBezTo>
                  <a:pt x="6926351" y="1550586"/>
                  <a:pt x="6958236" y="1566326"/>
                  <a:pt x="6910674" y="1554793"/>
                </a:cubicBezTo>
                <a:cubicBezTo>
                  <a:pt x="6859225" y="1589274"/>
                  <a:pt x="6769015" y="1598548"/>
                  <a:pt x="6732152" y="1642538"/>
                </a:cubicBezTo>
                <a:cubicBezTo>
                  <a:pt x="6734901" y="1628031"/>
                  <a:pt x="6709146" y="1622413"/>
                  <a:pt x="6694106" y="1632377"/>
                </a:cubicBezTo>
                <a:cubicBezTo>
                  <a:pt x="6702628" y="1575914"/>
                  <a:pt x="6638899" y="1692862"/>
                  <a:pt x="6617223" y="1659889"/>
                </a:cubicBezTo>
                <a:cubicBezTo>
                  <a:pt x="6623246" y="1693349"/>
                  <a:pt x="6561228" y="1764690"/>
                  <a:pt x="6521138" y="1744340"/>
                </a:cubicBezTo>
                <a:cubicBezTo>
                  <a:pt x="6469831" y="1761656"/>
                  <a:pt x="6438109" y="1796731"/>
                  <a:pt x="6380677" y="1796883"/>
                </a:cubicBezTo>
                <a:cubicBezTo>
                  <a:pt x="6379865" y="1801686"/>
                  <a:pt x="6377810" y="1805986"/>
                  <a:pt x="6374897" y="1809910"/>
                </a:cubicBezTo>
                <a:lnTo>
                  <a:pt x="6364545" y="1820090"/>
                </a:lnTo>
                <a:lnTo>
                  <a:pt x="6362126" y="1819991"/>
                </a:lnTo>
                <a:cubicBezTo>
                  <a:pt x="6353055" y="1821720"/>
                  <a:pt x="6348796" y="1824537"/>
                  <a:pt x="6346673" y="1827824"/>
                </a:cubicBezTo>
                <a:lnTo>
                  <a:pt x="6345588" y="1832232"/>
                </a:lnTo>
                <a:lnTo>
                  <a:pt x="6335708" y="1838451"/>
                </a:lnTo>
                <a:lnTo>
                  <a:pt x="6318182" y="1852975"/>
                </a:lnTo>
                <a:lnTo>
                  <a:pt x="6313084" y="1853561"/>
                </a:lnTo>
                <a:lnTo>
                  <a:pt x="6283816" y="1872148"/>
                </a:lnTo>
                <a:lnTo>
                  <a:pt x="6282550" y="1871392"/>
                </a:lnTo>
                <a:cubicBezTo>
                  <a:pt x="6279041" y="1870121"/>
                  <a:pt x="6275192" y="1869982"/>
                  <a:pt x="6270527" y="1872208"/>
                </a:cubicBezTo>
                <a:cubicBezTo>
                  <a:pt x="6265029" y="1853962"/>
                  <a:pt x="6262790" y="1867903"/>
                  <a:pt x="6249518" y="1876079"/>
                </a:cubicBezTo>
                <a:cubicBezTo>
                  <a:pt x="6238019" y="1849564"/>
                  <a:pt x="6207959" y="1881750"/>
                  <a:pt x="6190386" y="1872478"/>
                </a:cubicBezTo>
                <a:cubicBezTo>
                  <a:pt x="6180893" y="1879083"/>
                  <a:pt x="6170646" y="1885584"/>
                  <a:pt x="6159777" y="1891745"/>
                </a:cubicBezTo>
                <a:lnTo>
                  <a:pt x="6153131" y="1895079"/>
                </a:lnTo>
                <a:lnTo>
                  <a:pt x="6152798" y="1894920"/>
                </a:lnTo>
                <a:cubicBezTo>
                  <a:pt x="6150925" y="1895166"/>
                  <a:pt x="6148578" y="1896082"/>
                  <a:pt x="6145388" y="1897990"/>
                </a:cubicBezTo>
                <a:lnTo>
                  <a:pt x="6141014" y="1901155"/>
                </a:lnTo>
                <a:lnTo>
                  <a:pt x="6128122" y="1907623"/>
                </a:lnTo>
                <a:lnTo>
                  <a:pt x="6122351" y="1908359"/>
                </a:lnTo>
                <a:cubicBezTo>
                  <a:pt x="6099508" y="1905910"/>
                  <a:pt x="6088334" y="1869006"/>
                  <a:pt x="6064750" y="1896394"/>
                </a:cubicBezTo>
                <a:cubicBezTo>
                  <a:pt x="6025977" y="1903785"/>
                  <a:pt x="5997095" y="1889190"/>
                  <a:pt x="5964230" y="1910038"/>
                </a:cubicBezTo>
                <a:cubicBezTo>
                  <a:pt x="5927910" y="1916874"/>
                  <a:pt x="5894873" y="1914928"/>
                  <a:pt x="5865399" y="1926966"/>
                </a:cubicBezTo>
                <a:cubicBezTo>
                  <a:pt x="5851644" y="1923038"/>
                  <a:pt x="5839380" y="1922808"/>
                  <a:pt x="5829951" y="1934755"/>
                </a:cubicBezTo>
                <a:cubicBezTo>
                  <a:pt x="5795498" y="1938369"/>
                  <a:pt x="5784532" y="1926246"/>
                  <a:pt x="5765285" y="1941322"/>
                </a:cubicBezTo>
                <a:cubicBezTo>
                  <a:pt x="5741789" y="1922874"/>
                  <a:pt x="5742385" y="1931607"/>
                  <a:pt x="5734750" y="1939793"/>
                </a:cubicBezTo>
                <a:lnTo>
                  <a:pt x="5733569" y="1940505"/>
                </a:lnTo>
                <a:lnTo>
                  <a:pt x="5730329" y="1937845"/>
                </a:lnTo>
                <a:lnTo>
                  <a:pt x="5724661" y="1937455"/>
                </a:lnTo>
                <a:lnTo>
                  <a:pt x="5710186" y="1941370"/>
                </a:lnTo>
                <a:lnTo>
                  <a:pt x="5704910" y="1943663"/>
                </a:lnTo>
                <a:cubicBezTo>
                  <a:pt x="5701213" y="1944937"/>
                  <a:pt x="5698678" y="1945391"/>
                  <a:pt x="5696836" y="1945271"/>
                </a:cubicBezTo>
                <a:lnTo>
                  <a:pt x="5696583" y="1945050"/>
                </a:lnTo>
                <a:lnTo>
                  <a:pt x="5689123" y="1947067"/>
                </a:lnTo>
                <a:cubicBezTo>
                  <a:pt x="5676655" y="1951072"/>
                  <a:pt x="5664639" y="1955533"/>
                  <a:pt x="5653291" y="1960245"/>
                </a:cubicBezTo>
                <a:cubicBezTo>
                  <a:pt x="5640346" y="1947636"/>
                  <a:pt x="5600180" y="1973739"/>
                  <a:pt x="5599385" y="1945198"/>
                </a:cubicBezTo>
                <a:cubicBezTo>
                  <a:pt x="5583913" y="1950736"/>
                  <a:pt x="5576590" y="1964134"/>
                  <a:pt x="5578300" y="1944963"/>
                </a:cubicBezTo>
                <a:cubicBezTo>
                  <a:pt x="5573104" y="1946266"/>
                  <a:pt x="5569560" y="1945382"/>
                  <a:pt x="5566758" y="1943441"/>
                </a:cubicBezTo>
                <a:lnTo>
                  <a:pt x="5565857" y="1942445"/>
                </a:lnTo>
                <a:lnTo>
                  <a:pt x="5531534" y="1955208"/>
                </a:lnTo>
                <a:lnTo>
                  <a:pt x="5526552" y="1954799"/>
                </a:lnTo>
                <a:lnTo>
                  <a:pt x="5504723" y="1965811"/>
                </a:lnTo>
                <a:lnTo>
                  <a:pt x="5493156" y="1970063"/>
                </a:lnTo>
                <a:lnTo>
                  <a:pt x="5490486" y="1974227"/>
                </a:lnTo>
                <a:cubicBezTo>
                  <a:pt x="5487271" y="1977077"/>
                  <a:pt x="5482233" y="1979045"/>
                  <a:pt x="5473107" y="1979001"/>
                </a:cubicBezTo>
                <a:lnTo>
                  <a:pt x="5470885" y="1978432"/>
                </a:lnTo>
                <a:lnTo>
                  <a:pt x="5457393" y="1986525"/>
                </a:lnTo>
                <a:cubicBezTo>
                  <a:pt x="5453194" y="1989853"/>
                  <a:pt x="5449663" y="1993721"/>
                  <a:pt x="5447102" y="1998329"/>
                </a:cubicBezTo>
                <a:cubicBezTo>
                  <a:pt x="5386283" y="2017364"/>
                  <a:pt x="5223545" y="2015483"/>
                  <a:pt x="5159151" y="2029640"/>
                </a:cubicBezTo>
                <a:cubicBezTo>
                  <a:pt x="5141359" y="2036610"/>
                  <a:pt x="5090827" y="2076822"/>
                  <a:pt x="5098838" y="2062961"/>
                </a:cubicBezTo>
                <a:cubicBezTo>
                  <a:pt x="5047883" y="2099457"/>
                  <a:pt x="4922007" y="2111466"/>
                  <a:pt x="4860988" y="2135698"/>
                </a:cubicBezTo>
                <a:cubicBezTo>
                  <a:pt x="4805413" y="2152292"/>
                  <a:pt x="4784714" y="2158665"/>
                  <a:pt x="4765388" y="2162525"/>
                </a:cubicBezTo>
                <a:cubicBezTo>
                  <a:pt x="4758560" y="2161978"/>
                  <a:pt x="4751823" y="2160531"/>
                  <a:pt x="4745033" y="2158859"/>
                </a:cubicBezTo>
                <a:lnTo>
                  <a:pt x="4741475" y="2157998"/>
                </a:lnTo>
                <a:lnTo>
                  <a:pt x="4728247" y="2159526"/>
                </a:lnTo>
                <a:lnTo>
                  <a:pt x="4723263" y="2153742"/>
                </a:lnTo>
                <a:lnTo>
                  <a:pt x="4593061" y="2171597"/>
                </a:lnTo>
                <a:lnTo>
                  <a:pt x="4405765" y="2199902"/>
                </a:lnTo>
                <a:cubicBezTo>
                  <a:pt x="4403942" y="2198353"/>
                  <a:pt x="4402457" y="2196614"/>
                  <a:pt x="4401354" y="2194745"/>
                </a:cubicBezTo>
                <a:lnTo>
                  <a:pt x="4366646" y="2198564"/>
                </a:lnTo>
                <a:lnTo>
                  <a:pt x="4354009" y="2204984"/>
                </a:lnTo>
                <a:lnTo>
                  <a:pt x="4348284" y="2205270"/>
                </a:lnTo>
                <a:lnTo>
                  <a:pt x="4333906" y="2205251"/>
                </a:lnTo>
                <a:cubicBezTo>
                  <a:pt x="4326429" y="2204713"/>
                  <a:pt x="4318024" y="2203940"/>
                  <a:pt x="4308819" y="2203822"/>
                </a:cubicBezTo>
                <a:lnTo>
                  <a:pt x="4301210" y="2204456"/>
                </a:lnTo>
                <a:lnTo>
                  <a:pt x="4283095" y="2198177"/>
                </a:lnTo>
                <a:cubicBezTo>
                  <a:pt x="4269863" y="2193337"/>
                  <a:pt x="4259612" y="2190345"/>
                  <a:pt x="4250119" y="2196342"/>
                </a:cubicBezTo>
                <a:cubicBezTo>
                  <a:pt x="4230702" y="2190559"/>
                  <a:pt x="4213171" y="2166890"/>
                  <a:pt x="4189203" y="2178994"/>
                </a:cubicBezTo>
                <a:cubicBezTo>
                  <a:pt x="4194512" y="2165594"/>
                  <a:pt x="4160734" y="2183257"/>
                  <a:pt x="4154035" y="2171950"/>
                </a:cubicBezTo>
                <a:cubicBezTo>
                  <a:pt x="4150098" y="2162547"/>
                  <a:pt x="4138934" y="2165714"/>
                  <a:pt x="4129569" y="2163850"/>
                </a:cubicBezTo>
                <a:cubicBezTo>
                  <a:pt x="4121391" y="2155090"/>
                  <a:pt x="4076089" y="2154737"/>
                  <a:pt x="4061250" y="2159236"/>
                </a:cubicBezTo>
                <a:cubicBezTo>
                  <a:pt x="4020618" y="2177811"/>
                  <a:pt x="3978175" y="2144465"/>
                  <a:pt x="3945480" y="2158279"/>
                </a:cubicBezTo>
                <a:cubicBezTo>
                  <a:pt x="3936362" y="2159139"/>
                  <a:pt x="3928502" y="2158369"/>
                  <a:pt x="3921468" y="2156588"/>
                </a:cubicBezTo>
                <a:lnTo>
                  <a:pt x="3903348" y="2149220"/>
                </a:lnTo>
                <a:lnTo>
                  <a:pt x="3901342" y="2142355"/>
                </a:lnTo>
                <a:lnTo>
                  <a:pt x="3888539" y="2140476"/>
                </a:lnTo>
                <a:lnTo>
                  <a:pt x="3885662" y="2138740"/>
                </a:lnTo>
                <a:cubicBezTo>
                  <a:pt x="3880178" y="2135398"/>
                  <a:pt x="3874645" y="2132286"/>
                  <a:pt x="3868627" y="2130023"/>
                </a:cubicBezTo>
                <a:cubicBezTo>
                  <a:pt x="3859240" y="2159198"/>
                  <a:pt x="3815892" y="2115590"/>
                  <a:pt x="3819177" y="2142111"/>
                </a:cubicBezTo>
                <a:cubicBezTo>
                  <a:pt x="3784478" y="2134756"/>
                  <a:pt x="3796708" y="2161930"/>
                  <a:pt x="3769100" y="2131731"/>
                </a:cubicBezTo>
                <a:cubicBezTo>
                  <a:pt x="3702423" y="2139704"/>
                  <a:pt x="3625642" y="2109386"/>
                  <a:pt x="3562752" y="2131785"/>
                </a:cubicBezTo>
                <a:cubicBezTo>
                  <a:pt x="3576244" y="2120400"/>
                  <a:pt x="3560801" y="2104591"/>
                  <a:pt x="3541402" y="2106821"/>
                </a:cubicBezTo>
                <a:cubicBezTo>
                  <a:pt x="3592232" y="2061584"/>
                  <a:pt x="3356194" y="2115384"/>
                  <a:pt x="3365341" y="2077638"/>
                </a:cubicBezTo>
                <a:cubicBezTo>
                  <a:pt x="3303594" y="2079161"/>
                  <a:pt x="3221644" y="2111487"/>
                  <a:pt x="3170922" y="2115957"/>
                </a:cubicBezTo>
                <a:cubicBezTo>
                  <a:pt x="3166532" y="2119769"/>
                  <a:pt x="3161579" y="2122617"/>
                  <a:pt x="3156256" y="2124773"/>
                </a:cubicBezTo>
                <a:lnTo>
                  <a:pt x="3140298" y="2129182"/>
                </a:lnTo>
                <a:lnTo>
                  <a:pt x="3138514" y="2128069"/>
                </a:lnTo>
                <a:cubicBezTo>
                  <a:pt x="3130169" y="2125710"/>
                  <a:pt x="3124679" y="2126336"/>
                  <a:pt x="3120467" y="2128281"/>
                </a:cubicBezTo>
                <a:lnTo>
                  <a:pt x="3116175" y="2131633"/>
                </a:lnTo>
                <a:lnTo>
                  <a:pt x="3103685" y="2132814"/>
                </a:lnTo>
                <a:lnTo>
                  <a:pt x="3078794" y="2137935"/>
                </a:lnTo>
                <a:lnTo>
                  <a:pt x="3074407" y="2136274"/>
                </a:lnTo>
                <a:lnTo>
                  <a:pt x="3037285" y="2139919"/>
                </a:lnTo>
                <a:lnTo>
                  <a:pt x="3036901" y="2138726"/>
                </a:lnTo>
                <a:cubicBezTo>
                  <a:pt x="3035193" y="2136135"/>
                  <a:pt x="3032337" y="2134379"/>
                  <a:pt x="3026996" y="2134322"/>
                </a:cubicBezTo>
                <a:cubicBezTo>
                  <a:pt x="3037063" y="2116196"/>
                  <a:pt x="3024412" y="2127308"/>
                  <a:pt x="3007772" y="2128742"/>
                </a:cubicBezTo>
                <a:cubicBezTo>
                  <a:pt x="3019697" y="2100910"/>
                  <a:pt x="2971305" y="2115987"/>
                  <a:pt x="2965030" y="2100494"/>
                </a:cubicBezTo>
                <a:cubicBezTo>
                  <a:pt x="2952539" y="2102174"/>
                  <a:pt x="2939545" y="2103445"/>
                  <a:pt x="2926342" y="2104155"/>
                </a:cubicBezTo>
                <a:lnTo>
                  <a:pt x="2918608" y="2104215"/>
                </a:lnTo>
                <a:cubicBezTo>
                  <a:pt x="2918564" y="2104122"/>
                  <a:pt x="2918519" y="2104030"/>
                  <a:pt x="2918475" y="2103937"/>
                </a:cubicBezTo>
                <a:cubicBezTo>
                  <a:pt x="2916840" y="2103354"/>
                  <a:pt x="2914314" y="2103149"/>
                  <a:pt x="2910360" y="2103444"/>
                </a:cubicBezTo>
                <a:lnTo>
                  <a:pt x="2904507" y="2104326"/>
                </a:lnTo>
                <a:lnTo>
                  <a:pt x="2889503" y="2104443"/>
                </a:lnTo>
                <a:lnTo>
                  <a:pt x="2884480" y="2102626"/>
                </a:lnTo>
                <a:lnTo>
                  <a:pt x="2882689" y="2099228"/>
                </a:lnTo>
                <a:lnTo>
                  <a:pt x="2881291" y="2099618"/>
                </a:lnTo>
                <a:cubicBezTo>
                  <a:pt x="2870663" y="2105606"/>
                  <a:pt x="2867338" y="2114210"/>
                  <a:pt x="2853979" y="2090388"/>
                </a:cubicBezTo>
                <a:cubicBezTo>
                  <a:pt x="2829652" y="2100099"/>
                  <a:pt x="2824975" y="2085577"/>
                  <a:pt x="2791790" y="2080332"/>
                </a:cubicBezTo>
                <a:cubicBezTo>
                  <a:pt x="2777850" y="2089504"/>
                  <a:pt x="2766709" y="2086170"/>
                  <a:pt x="2755844" y="2078874"/>
                </a:cubicBezTo>
                <a:cubicBezTo>
                  <a:pt x="2723488" y="2083049"/>
                  <a:pt x="2694065" y="2072780"/>
                  <a:pt x="2657742" y="2070179"/>
                </a:cubicBezTo>
                <a:cubicBezTo>
                  <a:pt x="2618372" y="2082020"/>
                  <a:pt x="2598368" y="2060559"/>
                  <a:pt x="2559549" y="2057873"/>
                </a:cubicBezTo>
                <a:cubicBezTo>
                  <a:pt x="2525789" y="2078403"/>
                  <a:pt x="2531908" y="2039838"/>
                  <a:pt x="2512054" y="2031671"/>
                </a:cubicBezTo>
                <a:lnTo>
                  <a:pt x="2506437" y="2030918"/>
                </a:lnTo>
                <a:lnTo>
                  <a:pt x="2491752" y="2033906"/>
                </a:lnTo>
                <a:lnTo>
                  <a:pt x="2486338" y="2035862"/>
                </a:lnTo>
                <a:cubicBezTo>
                  <a:pt x="2482568" y="2036899"/>
                  <a:pt x="2480011" y="2037191"/>
                  <a:pt x="2478186" y="2036953"/>
                </a:cubicBezTo>
                <a:lnTo>
                  <a:pt x="2477950" y="2036715"/>
                </a:lnTo>
                <a:lnTo>
                  <a:pt x="2470381" y="2038256"/>
                </a:lnTo>
                <a:cubicBezTo>
                  <a:pt x="2457686" y="2041461"/>
                  <a:pt x="2445410" y="2045155"/>
                  <a:pt x="2433781" y="2049140"/>
                </a:cubicBezTo>
                <a:cubicBezTo>
                  <a:pt x="2421781" y="2035703"/>
                  <a:pt x="2379959" y="2059234"/>
                  <a:pt x="2381172" y="2030645"/>
                </a:cubicBezTo>
                <a:cubicBezTo>
                  <a:pt x="2365380" y="2035192"/>
                  <a:pt x="2357148" y="2048120"/>
                  <a:pt x="2360198" y="2029059"/>
                </a:cubicBezTo>
                <a:cubicBezTo>
                  <a:pt x="2354933" y="2030031"/>
                  <a:pt x="2351467" y="2028919"/>
                  <a:pt x="2348815" y="2026798"/>
                </a:cubicBezTo>
                <a:lnTo>
                  <a:pt x="2347988" y="2025745"/>
                </a:lnTo>
                <a:lnTo>
                  <a:pt x="2312920" y="2036311"/>
                </a:lnTo>
                <a:lnTo>
                  <a:pt x="2307986" y="2035583"/>
                </a:lnTo>
                <a:lnTo>
                  <a:pt x="2285481" y="2045197"/>
                </a:lnTo>
                <a:lnTo>
                  <a:pt x="2273666" y="2048710"/>
                </a:lnTo>
                <a:lnTo>
                  <a:pt x="2270719" y="2052702"/>
                </a:lnTo>
                <a:cubicBezTo>
                  <a:pt x="2267315" y="2055347"/>
                  <a:pt x="2262161" y="2056992"/>
                  <a:pt x="2253080" y="2056363"/>
                </a:cubicBezTo>
                <a:lnTo>
                  <a:pt x="2250906" y="2055654"/>
                </a:lnTo>
                <a:lnTo>
                  <a:pt x="2236905" y="2062882"/>
                </a:lnTo>
                <a:cubicBezTo>
                  <a:pt x="2232493" y="2065942"/>
                  <a:pt x="2228705" y="2069583"/>
                  <a:pt x="2225830" y="2074027"/>
                </a:cubicBezTo>
                <a:cubicBezTo>
                  <a:pt x="2173117" y="2059597"/>
                  <a:pt x="2128486" y="2085502"/>
                  <a:pt x="2073776" y="2089244"/>
                </a:cubicBezTo>
                <a:cubicBezTo>
                  <a:pt x="2046050" y="2059365"/>
                  <a:pt x="1957570" y="2112693"/>
                  <a:pt x="1948256" y="2146616"/>
                </a:cubicBezTo>
                <a:cubicBezTo>
                  <a:pt x="1943005" y="2109192"/>
                  <a:pt x="1832736" y="2206239"/>
                  <a:pt x="1865582" y="2153738"/>
                </a:cubicBezTo>
                <a:cubicBezTo>
                  <a:pt x="1847376" y="2159567"/>
                  <a:pt x="1826258" y="2147592"/>
                  <a:pt x="1835210" y="2134244"/>
                </a:cubicBezTo>
                <a:cubicBezTo>
                  <a:pt x="1781916" y="2167476"/>
                  <a:pt x="1695112" y="2153556"/>
                  <a:pt x="1632661" y="2173882"/>
                </a:cubicBezTo>
                <a:cubicBezTo>
                  <a:pt x="1594177" y="2150642"/>
                  <a:pt x="1616426" y="2173975"/>
                  <a:pt x="1579590" y="2173680"/>
                </a:cubicBezTo>
                <a:cubicBezTo>
                  <a:pt x="1592812" y="2198112"/>
                  <a:pt x="1533818" y="2165220"/>
                  <a:pt x="1535601" y="2194590"/>
                </a:cubicBezTo>
                <a:cubicBezTo>
                  <a:pt x="1528840" y="2193608"/>
                  <a:pt x="1522236" y="2191728"/>
                  <a:pt x="1515594" y="2189622"/>
                </a:cubicBezTo>
                <a:lnTo>
                  <a:pt x="1512113" y="2188534"/>
                </a:lnTo>
                <a:lnTo>
                  <a:pt x="1498838" y="2189213"/>
                </a:lnTo>
                <a:lnTo>
                  <a:pt x="1494279" y="2183112"/>
                </a:lnTo>
                <a:lnTo>
                  <a:pt x="1473714" y="2179625"/>
                </a:lnTo>
                <a:cubicBezTo>
                  <a:pt x="1466138" y="2179292"/>
                  <a:pt x="1458132" y="2180071"/>
                  <a:pt x="1449503" y="2182633"/>
                </a:cubicBezTo>
                <a:lnTo>
                  <a:pt x="1266687" y="2212688"/>
                </a:lnTo>
                <a:cubicBezTo>
                  <a:pt x="1256792" y="2212722"/>
                  <a:pt x="1247024" y="2217857"/>
                  <a:pt x="1239614" y="2209727"/>
                </a:cubicBezTo>
                <a:cubicBezTo>
                  <a:pt x="1228778" y="2200326"/>
                  <a:pt x="1202276" y="2223497"/>
                  <a:pt x="1202436" y="2209817"/>
                </a:cubicBezTo>
                <a:cubicBezTo>
                  <a:pt x="1183471" y="2225854"/>
                  <a:pt x="1157340" y="2206849"/>
                  <a:pt x="1136097" y="2205112"/>
                </a:cubicBezTo>
                <a:cubicBezTo>
                  <a:pt x="1100396" y="2209415"/>
                  <a:pt x="1013922" y="2231219"/>
                  <a:pt x="988232" y="2235635"/>
                </a:cubicBezTo>
                <a:cubicBezTo>
                  <a:pt x="986445" y="2234079"/>
                  <a:pt x="984332" y="2232722"/>
                  <a:pt x="981959" y="2231607"/>
                </a:cubicBezTo>
                <a:cubicBezTo>
                  <a:pt x="968170" y="2225130"/>
                  <a:pt x="948759" y="2228043"/>
                  <a:pt x="938600" y="2238113"/>
                </a:cubicBezTo>
                <a:cubicBezTo>
                  <a:pt x="888371" y="2272824"/>
                  <a:pt x="837950" y="2280135"/>
                  <a:pt x="791788" y="2293224"/>
                </a:cubicBezTo>
                <a:cubicBezTo>
                  <a:pt x="739035" y="2305159"/>
                  <a:pt x="769009" y="2269676"/>
                  <a:pt x="706914" y="2305046"/>
                </a:cubicBezTo>
                <a:cubicBezTo>
                  <a:pt x="697882" y="2295919"/>
                  <a:pt x="689339" y="2296797"/>
                  <a:pt x="675971" y="2304030"/>
                </a:cubicBezTo>
                <a:cubicBezTo>
                  <a:pt x="650201" y="2309060"/>
                  <a:pt x="647591" y="2282853"/>
                  <a:pt x="624180" y="2302650"/>
                </a:cubicBezTo>
                <a:cubicBezTo>
                  <a:pt x="626400" y="2287987"/>
                  <a:pt x="574045" y="2305175"/>
                  <a:pt x="583453" y="2288788"/>
                </a:cubicBezTo>
                <a:cubicBezTo>
                  <a:pt x="564313" y="2278832"/>
                  <a:pt x="559671" y="2301039"/>
                  <a:pt x="540946" y="2292721"/>
                </a:cubicBezTo>
                <a:cubicBezTo>
                  <a:pt x="521576" y="2293191"/>
                  <a:pt x="554439" y="2305843"/>
                  <a:pt x="533680" y="2310233"/>
                </a:cubicBezTo>
                <a:cubicBezTo>
                  <a:pt x="508069" y="2313043"/>
                  <a:pt x="512638" y="2338541"/>
                  <a:pt x="487366" y="2309053"/>
                </a:cubicBezTo>
                <a:cubicBezTo>
                  <a:pt x="462164" y="2321083"/>
                  <a:pt x="454441" y="2307251"/>
                  <a:pt x="416820" y="2305443"/>
                </a:cubicBezTo>
                <a:cubicBezTo>
                  <a:pt x="403012" y="2315890"/>
                  <a:pt x="390105" y="2313733"/>
                  <a:pt x="376805" y="2307647"/>
                </a:cubicBezTo>
                <a:cubicBezTo>
                  <a:pt x="341751" y="2315035"/>
                  <a:pt x="307408" y="2307897"/>
                  <a:pt x="266777" y="2309012"/>
                </a:cubicBezTo>
                <a:cubicBezTo>
                  <a:pt x="225310" y="2324664"/>
                  <a:pt x="199419" y="2305548"/>
                  <a:pt x="156013" y="2306832"/>
                </a:cubicBezTo>
                <a:cubicBezTo>
                  <a:pt x="117457" y="2333851"/>
                  <a:pt x="122965" y="2279562"/>
                  <a:pt x="87258" y="2285511"/>
                </a:cubicBezTo>
                <a:cubicBezTo>
                  <a:pt x="38977" y="2309189"/>
                  <a:pt x="74043" y="2277969"/>
                  <a:pt x="23798" y="2281822"/>
                </a:cubicBezTo>
                <a:lnTo>
                  <a:pt x="0" y="2285369"/>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2" name="Titel 1">
            <a:extLst>
              <a:ext uri="{FF2B5EF4-FFF2-40B4-BE49-F238E27FC236}">
                <a16:creationId xmlns:a16="http://schemas.microsoft.com/office/drawing/2014/main" id="{BFDAA121-E6FF-46F6-AFD6-D157C5B7F96F}"/>
              </a:ext>
            </a:extLst>
          </p:cNvPr>
          <p:cNvSpPr>
            <a:spLocks noGrp="1"/>
          </p:cNvSpPr>
          <p:nvPr>
            <p:ph type="title"/>
          </p:nvPr>
        </p:nvSpPr>
        <p:spPr>
          <a:xfrm>
            <a:off x="373479" y="295035"/>
            <a:ext cx="5741571" cy="554910"/>
          </a:xfrm>
        </p:spPr>
        <p:txBody>
          <a:bodyPr vert="horz" lIns="91440" tIns="45720" rIns="91440" bIns="45720" rtlCol="0" anchor="b">
            <a:normAutofit/>
          </a:bodyPr>
          <a:lstStyle/>
          <a:p>
            <a:pPr defTabSz="914400"/>
            <a:r>
              <a:rPr lang="en-US" sz="2700"/>
              <a:t>WHY</a:t>
            </a:r>
          </a:p>
        </p:txBody>
      </p:sp>
      <p:pic>
        <p:nvPicPr>
          <p:cNvPr id="4" name="Tijdelijke aanduiding voor inhoud 3">
            <a:extLst>
              <a:ext uri="{FF2B5EF4-FFF2-40B4-BE49-F238E27FC236}">
                <a16:creationId xmlns:a16="http://schemas.microsoft.com/office/drawing/2014/main" id="{BC53E29E-61A5-F2D3-E058-32BB17B4C22E}"/>
              </a:ext>
            </a:extLst>
          </p:cNvPr>
          <p:cNvPicPr>
            <a:picLocks noChangeAspect="1"/>
          </p:cNvPicPr>
          <p:nvPr/>
        </p:nvPicPr>
        <p:blipFill>
          <a:blip r:embed="rId2"/>
          <a:stretch>
            <a:fillRect/>
          </a:stretch>
        </p:blipFill>
        <p:spPr>
          <a:xfrm>
            <a:off x="1143000" y="1884401"/>
            <a:ext cx="3362632" cy="2261370"/>
          </a:xfrm>
          <a:prstGeom prst="rect">
            <a:avLst/>
          </a:prstGeom>
        </p:spPr>
      </p:pic>
      <p:pic>
        <p:nvPicPr>
          <p:cNvPr id="3" name="Tijdelijke aanduiding voor inhoud 2">
            <a:extLst>
              <a:ext uri="{FF2B5EF4-FFF2-40B4-BE49-F238E27FC236}">
                <a16:creationId xmlns:a16="http://schemas.microsoft.com/office/drawing/2014/main" id="{8AF8C1A6-AD66-D46C-D08E-3029C8C6A808}"/>
              </a:ext>
            </a:extLst>
          </p:cNvPr>
          <p:cNvPicPr>
            <a:picLocks noGrp="1" noChangeAspect="1"/>
          </p:cNvPicPr>
          <p:nvPr>
            <p:ph idx="1"/>
          </p:nvPr>
        </p:nvPicPr>
        <p:blipFill>
          <a:blip r:embed="rId3"/>
          <a:stretch>
            <a:fillRect/>
          </a:stretch>
        </p:blipFill>
        <p:spPr>
          <a:xfrm>
            <a:off x="4653117" y="1896247"/>
            <a:ext cx="3362632" cy="2237678"/>
          </a:xfrm>
          <a:prstGeom prst="rect">
            <a:avLst/>
          </a:prstGeom>
        </p:spPr>
      </p:pic>
      <p:sp>
        <p:nvSpPr>
          <p:cNvPr id="22" name="Freeform: Shape 21">
            <a:extLst>
              <a:ext uri="{FF2B5EF4-FFF2-40B4-BE49-F238E27FC236}">
                <a16:creationId xmlns:a16="http://schemas.microsoft.com/office/drawing/2014/main" id="{CFDF195F-784B-4D00-8C92-6FC1B0499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80316" y="4708478"/>
            <a:ext cx="5163684" cy="435022"/>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6100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73CD19-9BD1-F84E-E343-1360CFC7882F}"/>
              </a:ext>
            </a:extLst>
          </p:cNvPr>
          <p:cNvSpPr>
            <a:spLocks noGrp="1"/>
          </p:cNvSpPr>
          <p:nvPr>
            <p:ph type="title"/>
          </p:nvPr>
        </p:nvSpPr>
        <p:spPr/>
        <p:txBody>
          <a:bodyPr/>
          <a:lstStyle/>
          <a:p>
            <a:r>
              <a:rPr lang="nl-NL" dirty="0">
                <a:solidFill>
                  <a:schemeClr val="tx1"/>
                </a:solidFill>
                <a:latin typeface="Calibri" panose="020F0502020204030204" pitchFamily="34" charset="0"/>
                <a:cs typeface="Calibri" panose="020F0502020204030204" pitchFamily="34" charset="0"/>
              </a:rPr>
              <a:t>Relatie met schoolverzuim</a:t>
            </a:r>
            <a:br>
              <a:rPr lang="nl-NL" dirty="0">
                <a:solidFill>
                  <a:schemeClr val="tx1"/>
                </a:solidFill>
                <a:latin typeface="Calibri" panose="020F0502020204030204" pitchFamily="34" charset="0"/>
                <a:cs typeface="Calibri" panose="020F0502020204030204" pitchFamily="34" charset="0"/>
              </a:rPr>
            </a:br>
            <a:r>
              <a:rPr lang="nl-NL" sz="1200" i="1" dirty="0">
                <a:solidFill>
                  <a:schemeClr val="tx1"/>
                </a:solidFill>
                <a:latin typeface="Calibri" panose="020F0502020204030204" pitchFamily="34" charset="0"/>
                <a:cs typeface="Calibri" panose="020F0502020204030204" pitchFamily="34" charset="0"/>
              </a:rPr>
              <a:t>(</a:t>
            </a:r>
            <a:r>
              <a:rPr lang="nl-NL" sz="1200" i="1" dirty="0" err="1">
                <a:solidFill>
                  <a:schemeClr val="tx1"/>
                </a:solidFill>
                <a:latin typeface="Calibri" panose="020F0502020204030204" pitchFamily="34" charset="0"/>
                <a:cs typeface="Calibri" panose="020F0502020204030204" pitchFamily="34" charset="0"/>
              </a:rPr>
              <a:t>Kearney</a:t>
            </a:r>
            <a:r>
              <a:rPr lang="nl-NL" sz="1200" i="1" dirty="0">
                <a:solidFill>
                  <a:schemeClr val="tx1"/>
                </a:solidFill>
                <a:latin typeface="Calibri" panose="020F0502020204030204" pitchFamily="34" charset="0"/>
                <a:cs typeface="Calibri" panose="020F0502020204030204" pitchFamily="34" charset="0"/>
              </a:rPr>
              <a:t> &amp; Graczyk 2020)</a:t>
            </a:r>
            <a:endParaRPr lang="nl-NL" dirty="0"/>
          </a:p>
        </p:txBody>
      </p:sp>
      <p:sp>
        <p:nvSpPr>
          <p:cNvPr id="3" name="Tijdelijke aanduiding voor tekst 2">
            <a:extLst>
              <a:ext uri="{FF2B5EF4-FFF2-40B4-BE49-F238E27FC236}">
                <a16:creationId xmlns:a16="http://schemas.microsoft.com/office/drawing/2014/main" id="{4D90A184-CEC5-77BF-E87D-C66FF1287BA7}"/>
              </a:ext>
            </a:extLst>
          </p:cNvPr>
          <p:cNvSpPr>
            <a:spLocks noGrp="1"/>
          </p:cNvSpPr>
          <p:nvPr>
            <p:ph type="body" idx="1"/>
          </p:nvPr>
        </p:nvSpPr>
        <p:spPr/>
        <p:txBody>
          <a:bodyPr/>
          <a:lstStyle/>
          <a:p>
            <a:r>
              <a:rPr lang="nl-NL" dirty="0"/>
              <a:t>Als jongere</a:t>
            </a:r>
          </a:p>
        </p:txBody>
      </p:sp>
      <p:sp>
        <p:nvSpPr>
          <p:cNvPr id="4" name="Tijdelijke aanduiding voor inhoud 3">
            <a:extLst>
              <a:ext uri="{FF2B5EF4-FFF2-40B4-BE49-F238E27FC236}">
                <a16:creationId xmlns:a16="http://schemas.microsoft.com/office/drawing/2014/main" id="{50A5238E-151B-858B-91C1-70A88C937E7C}"/>
              </a:ext>
            </a:extLst>
          </p:cNvPr>
          <p:cNvSpPr>
            <a:spLocks noGrp="1"/>
          </p:cNvSpPr>
          <p:nvPr>
            <p:ph sz="half" idx="2"/>
          </p:nvPr>
        </p:nvSpPr>
        <p:spPr/>
        <p:txBody>
          <a:bodyPr/>
          <a:lstStyle/>
          <a:p>
            <a:r>
              <a:rPr lang="nl-NL" dirty="0">
                <a:solidFill>
                  <a:schemeClr val="tx1"/>
                </a:solidFill>
                <a:latin typeface="Calibri" panose="020F0502020204030204" pitchFamily="34" charset="0"/>
                <a:cs typeface="Calibri" panose="020F0502020204030204" pitchFamily="34" charset="0"/>
              </a:rPr>
              <a:t>Academische problemen, m.n. wiskunde</a:t>
            </a:r>
          </a:p>
          <a:p>
            <a:r>
              <a:rPr lang="nl-NL" dirty="0">
                <a:solidFill>
                  <a:schemeClr val="tx1"/>
                </a:solidFill>
                <a:latin typeface="Calibri" panose="020F0502020204030204" pitchFamily="34" charset="0"/>
                <a:cs typeface="Calibri" panose="020F0502020204030204" pitchFamily="34" charset="0"/>
              </a:rPr>
              <a:t>Emotionele – en gedragsproblemen</a:t>
            </a:r>
          </a:p>
          <a:p>
            <a:r>
              <a:rPr lang="nl-NL" dirty="0">
                <a:solidFill>
                  <a:schemeClr val="tx1"/>
                </a:solidFill>
                <a:latin typeface="Calibri" panose="020F0502020204030204" pitchFamily="34" charset="0"/>
                <a:cs typeface="Calibri" panose="020F0502020204030204" pitchFamily="34" charset="0"/>
              </a:rPr>
              <a:t>Sociale moeilijkheden</a:t>
            </a:r>
          </a:p>
          <a:p>
            <a:r>
              <a:rPr lang="nl-NL" dirty="0">
                <a:solidFill>
                  <a:schemeClr val="tx1"/>
                </a:solidFill>
                <a:latin typeface="Calibri" panose="020F0502020204030204" pitchFamily="34" charset="0"/>
                <a:cs typeface="Calibri" panose="020F0502020204030204" pitchFamily="34" charset="0"/>
              </a:rPr>
              <a:t>Voortijdig schoolverlaten</a:t>
            </a:r>
          </a:p>
          <a:p>
            <a:r>
              <a:rPr lang="nl-NL" dirty="0">
                <a:solidFill>
                  <a:schemeClr val="tx1"/>
                </a:solidFill>
                <a:latin typeface="Calibri" panose="020F0502020204030204" pitchFamily="34" charset="0"/>
                <a:cs typeface="Calibri" panose="020F0502020204030204" pitchFamily="34" charset="0"/>
              </a:rPr>
              <a:t>In contact komen met justitie</a:t>
            </a:r>
            <a:endParaRPr lang="nl-NL" dirty="0"/>
          </a:p>
        </p:txBody>
      </p:sp>
      <p:sp>
        <p:nvSpPr>
          <p:cNvPr id="5" name="Tijdelijke aanduiding voor tekst 4">
            <a:extLst>
              <a:ext uri="{FF2B5EF4-FFF2-40B4-BE49-F238E27FC236}">
                <a16:creationId xmlns:a16="http://schemas.microsoft.com/office/drawing/2014/main" id="{9274E23E-1982-95DB-C3CE-A65629BEBFA0}"/>
              </a:ext>
            </a:extLst>
          </p:cNvPr>
          <p:cNvSpPr>
            <a:spLocks noGrp="1"/>
          </p:cNvSpPr>
          <p:nvPr>
            <p:ph type="body" sz="quarter" idx="3"/>
          </p:nvPr>
        </p:nvSpPr>
        <p:spPr/>
        <p:txBody>
          <a:bodyPr/>
          <a:lstStyle/>
          <a:p>
            <a:r>
              <a:rPr lang="nl-NL" dirty="0"/>
              <a:t>Als volwassene</a:t>
            </a:r>
          </a:p>
        </p:txBody>
      </p:sp>
      <p:sp>
        <p:nvSpPr>
          <p:cNvPr id="6" name="Tijdelijke aanduiding voor inhoud 5">
            <a:extLst>
              <a:ext uri="{FF2B5EF4-FFF2-40B4-BE49-F238E27FC236}">
                <a16:creationId xmlns:a16="http://schemas.microsoft.com/office/drawing/2014/main" id="{9EF789A4-E3D8-C170-BD01-E58CDEFCE4DA}"/>
              </a:ext>
            </a:extLst>
          </p:cNvPr>
          <p:cNvSpPr>
            <a:spLocks noGrp="1"/>
          </p:cNvSpPr>
          <p:nvPr>
            <p:ph sz="quarter" idx="4"/>
          </p:nvPr>
        </p:nvSpPr>
        <p:spPr/>
        <p:txBody>
          <a:bodyPr/>
          <a:lstStyle/>
          <a:p>
            <a:r>
              <a:rPr lang="nl-NL" dirty="0">
                <a:solidFill>
                  <a:schemeClr val="tx1"/>
                </a:solidFill>
                <a:latin typeface="Calibri" panose="020F0502020204030204" pitchFamily="34" charset="0"/>
                <a:cs typeface="Calibri" panose="020F0502020204030204" pitchFamily="34" charset="0"/>
              </a:rPr>
              <a:t>Relatieproblemen</a:t>
            </a:r>
          </a:p>
          <a:p>
            <a:r>
              <a:rPr lang="nl-NL" dirty="0">
                <a:solidFill>
                  <a:schemeClr val="tx1"/>
                </a:solidFill>
                <a:latin typeface="Calibri" panose="020F0502020204030204" pitchFamily="34" charset="0"/>
                <a:cs typeface="Calibri" panose="020F0502020204030204" pitchFamily="34" charset="0"/>
              </a:rPr>
              <a:t>Psychiatrische problemen</a:t>
            </a:r>
          </a:p>
          <a:p>
            <a:r>
              <a:rPr lang="nl-NL" dirty="0">
                <a:solidFill>
                  <a:schemeClr val="tx1"/>
                </a:solidFill>
                <a:latin typeface="Calibri" panose="020F0502020204030204" pitchFamily="34" charset="0"/>
                <a:cs typeface="Calibri" panose="020F0502020204030204" pitchFamily="34" charset="0"/>
              </a:rPr>
              <a:t>Werkloosheid</a:t>
            </a:r>
          </a:p>
          <a:p>
            <a:r>
              <a:rPr lang="nl-NL" dirty="0">
                <a:solidFill>
                  <a:schemeClr val="tx1"/>
                </a:solidFill>
                <a:latin typeface="Calibri" panose="020F0502020204030204" pitchFamily="34" charset="0"/>
                <a:cs typeface="Calibri" panose="020F0502020204030204" pitchFamily="34" charset="0"/>
              </a:rPr>
              <a:t>Lager inkomen</a:t>
            </a:r>
          </a:p>
          <a:p>
            <a:r>
              <a:rPr lang="nl-NL" dirty="0">
                <a:solidFill>
                  <a:schemeClr val="tx1"/>
                </a:solidFill>
                <a:latin typeface="Calibri" panose="020F0502020204030204" pitchFamily="34" charset="0"/>
                <a:cs typeface="Calibri" panose="020F0502020204030204" pitchFamily="34" charset="0"/>
              </a:rPr>
              <a:t>Criminaliteit</a:t>
            </a:r>
          </a:p>
          <a:p>
            <a:r>
              <a:rPr lang="nl-NL" dirty="0">
                <a:solidFill>
                  <a:schemeClr val="tx1"/>
                </a:solidFill>
                <a:latin typeface="Calibri" panose="020F0502020204030204" pitchFamily="34" charset="0"/>
                <a:cs typeface="Calibri" panose="020F0502020204030204" pitchFamily="34" charset="0"/>
              </a:rPr>
              <a:t>Middelengebruik</a:t>
            </a:r>
            <a:endParaRPr lang="nl-NL" dirty="0"/>
          </a:p>
        </p:txBody>
      </p:sp>
    </p:spTree>
    <p:extLst>
      <p:ext uri="{BB962C8B-B14F-4D97-AF65-F5344CB8AC3E}">
        <p14:creationId xmlns:p14="http://schemas.microsoft.com/office/powerpoint/2010/main" val="1330771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CAE567-07A0-ED05-F393-6E34C9112CB6}"/>
              </a:ext>
            </a:extLst>
          </p:cNvPr>
          <p:cNvSpPr>
            <a:spLocks noGrp="1"/>
          </p:cNvSpPr>
          <p:nvPr>
            <p:ph type="title"/>
          </p:nvPr>
        </p:nvSpPr>
        <p:spPr/>
        <p:txBody>
          <a:bodyPr>
            <a:normAutofit fontScale="90000"/>
          </a:bodyPr>
          <a:lstStyle/>
          <a:p>
            <a:r>
              <a:rPr lang="nl-NL" dirty="0">
                <a:solidFill>
                  <a:schemeClr val="tx1"/>
                </a:solidFill>
                <a:latin typeface="Calibri" panose="020F0502020204030204" pitchFamily="34" charset="0"/>
                <a:cs typeface="Calibri" panose="020F0502020204030204" pitchFamily="34" charset="0"/>
              </a:rPr>
              <a:t>Voorspellende waarde van </a:t>
            </a:r>
            <a:br>
              <a:rPr lang="nl-NL" dirty="0">
                <a:solidFill>
                  <a:schemeClr val="tx1"/>
                </a:solidFill>
                <a:latin typeface="Calibri" panose="020F0502020204030204" pitchFamily="34" charset="0"/>
                <a:cs typeface="Calibri" panose="020F0502020204030204" pitchFamily="34" charset="0"/>
              </a:rPr>
            </a:br>
            <a:r>
              <a:rPr lang="nl-NL" dirty="0">
                <a:solidFill>
                  <a:schemeClr val="tx1"/>
                </a:solidFill>
                <a:latin typeface="Calibri" panose="020F0502020204030204" pitchFamily="34" charset="0"/>
                <a:cs typeface="Calibri" panose="020F0502020204030204" pitchFamily="34" charset="0"/>
              </a:rPr>
              <a:t>chronisch schoolverzuim </a:t>
            </a:r>
            <a:r>
              <a:rPr lang="nl-NL" sz="1200" i="1" dirty="0">
                <a:solidFill>
                  <a:schemeClr val="tx1"/>
                </a:solidFill>
                <a:latin typeface="Calibri" panose="020F0502020204030204" pitchFamily="34" charset="0"/>
                <a:cs typeface="Calibri" panose="020F0502020204030204" pitchFamily="34" charset="0"/>
              </a:rPr>
              <a:t>(Graczyk, 2021)</a:t>
            </a:r>
            <a:endParaRPr lang="nl-NL" dirty="0"/>
          </a:p>
        </p:txBody>
      </p:sp>
      <p:sp>
        <p:nvSpPr>
          <p:cNvPr id="3" name="Tijdelijke aanduiding voor tekst 2">
            <a:extLst>
              <a:ext uri="{FF2B5EF4-FFF2-40B4-BE49-F238E27FC236}">
                <a16:creationId xmlns:a16="http://schemas.microsoft.com/office/drawing/2014/main" id="{095819E0-998E-5304-BAD6-E53923E58DA4}"/>
              </a:ext>
            </a:extLst>
          </p:cNvPr>
          <p:cNvSpPr>
            <a:spLocks noGrp="1"/>
          </p:cNvSpPr>
          <p:nvPr>
            <p:ph type="body" idx="1"/>
          </p:nvPr>
        </p:nvSpPr>
        <p:spPr/>
        <p:txBody>
          <a:bodyPr/>
          <a:lstStyle/>
          <a:p>
            <a:endParaRPr lang="nl-NL"/>
          </a:p>
        </p:txBody>
      </p:sp>
      <p:sp>
        <p:nvSpPr>
          <p:cNvPr id="4" name="Tijdelijke aanduiding voor inhoud 3">
            <a:extLst>
              <a:ext uri="{FF2B5EF4-FFF2-40B4-BE49-F238E27FC236}">
                <a16:creationId xmlns:a16="http://schemas.microsoft.com/office/drawing/2014/main" id="{467DCAF7-31CD-E052-A592-34A73FDF072E}"/>
              </a:ext>
            </a:extLst>
          </p:cNvPr>
          <p:cNvSpPr>
            <a:spLocks noGrp="1"/>
          </p:cNvSpPr>
          <p:nvPr>
            <p:ph sz="half" idx="2"/>
          </p:nvPr>
        </p:nvSpPr>
        <p:spPr/>
        <p:txBody>
          <a:bodyPr/>
          <a:lstStyle/>
          <a:p>
            <a:pPr marL="0" indent="0">
              <a:buNone/>
            </a:pPr>
            <a:r>
              <a:rPr lang="nl-NL" dirty="0">
                <a:solidFill>
                  <a:schemeClr val="tx1"/>
                </a:solidFill>
                <a:latin typeface="Calibri" panose="020F0502020204030204" pitchFamily="34" charset="0"/>
                <a:cs typeface="Calibri" panose="020F0502020204030204" pitchFamily="34" charset="0"/>
              </a:rPr>
              <a:t>Jongeren die schoolverzuim laten zien in het ene schooljaar…</a:t>
            </a:r>
          </a:p>
          <a:p>
            <a:pPr marL="0" indent="0">
              <a:buNone/>
            </a:pPr>
            <a:r>
              <a:rPr lang="nl-NL" sz="2000" dirty="0">
                <a:solidFill>
                  <a:schemeClr val="tx1"/>
                </a:solidFill>
                <a:latin typeface="Calibri" panose="020F0502020204030204" pitchFamily="34" charset="0"/>
                <a:cs typeface="Calibri" panose="020F0502020204030204" pitchFamily="34" charset="0"/>
              </a:rPr>
              <a:t>(10% of meer afwezig zijn)</a:t>
            </a:r>
          </a:p>
          <a:p>
            <a:pPr marL="0" indent="0">
              <a:buNone/>
            </a:pPr>
            <a:endParaRPr lang="nl-NL" dirty="0">
              <a:solidFill>
                <a:schemeClr val="tx1"/>
              </a:solidFill>
            </a:endParaRPr>
          </a:p>
          <a:p>
            <a:pPr marL="0" indent="0">
              <a:buNone/>
            </a:pPr>
            <a:r>
              <a:rPr lang="nl-NL" dirty="0">
                <a:solidFill>
                  <a:schemeClr val="tx1"/>
                </a:solidFill>
                <a:latin typeface="Calibri" panose="020F0502020204030204" pitchFamily="34" charset="0"/>
                <a:cs typeface="Calibri" panose="020F0502020204030204" pitchFamily="34" charset="0"/>
              </a:rPr>
              <a:t>…hebben 13 keer meer kans om chronisch schoolverzuim te laten zien in het volgende schooljaar</a:t>
            </a:r>
          </a:p>
          <a:p>
            <a:endParaRPr lang="nl-NL" dirty="0"/>
          </a:p>
        </p:txBody>
      </p:sp>
      <p:sp>
        <p:nvSpPr>
          <p:cNvPr id="5" name="Tijdelijke aanduiding voor tekst 4">
            <a:extLst>
              <a:ext uri="{FF2B5EF4-FFF2-40B4-BE49-F238E27FC236}">
                <a16:creationId xmlns:a16="http://schemas.microsoft.com/office/drawing/2014/main" id="{0C985849-9023-1761-AFE2-004A621D56C9}"/>
              </a:ext>
            </a:extLst>
          </p:cNvPr>
          <p:cNvSpPr>
            <a:spLocks noGrp="1"/>
          </p:cNvSpPr>
          <p:nvPr>
            <p:ph type="body" sz="quarter" idx="3"/>
          </p:nvPr>
        </p:nvSpPr>
        <p:spPr/>
        <p:txBody>
          <a:bodyPr/>
          <a:lstStyle/>
          <a:p>
            <a:endParaRPr lang="nl-NL"/>
          </a:p>
        </p:txBody>
      </p:sp>
      <p:sp>
        <p:nvSpPr>
          <p:cNvPr id="6" name="Tijdelijke aanduiding voor inhoud 5">
            <a:extLst>
              <a:ext uri="{FF2B5EF4-FFF2-40B4-BE49-F238E27FC236}">
                <a16:creationId xmlns:a16="http://schemas.microsoft.com/office/drawing/2014/main" id="{748573AB-628C-5836-2F1D-8B8DF1F80B59}"/>
              </a:ext>
            </a:extLst>
          </p:cNvPr>
          <p:cNvSpPr>
            <a:spLocks noGrp="1"/>
          </p:cNvSpPr>
          <p:nvPr>
            <p:ph sz="quarter" idx="4"/>
          </p:nvPr>
        </p:nvSpPr>
        <p:spPr/>
        <p:txBody>
          <a:bodyPr/>
          <a:lstStyle/>
          <a:p>
            <a:pPr marL="0" indent="0">
              <a:buNone/>
            </a:pPr>
            <a:r>
              <a:rPr lang="nl-NL" dirty="0">
                <a:solidFill>
                  <a:schemeClr val="tx1"/>
                </a:solidFill>
                <a:latin typeface="Calibri" panose="020F0502020204030204" pitchFamily="34" charset="0"/>
                <a:cs typeface="Calibri" panose="020F0502020204030204" pitchFamily="34" charset="0"/>
              </a:rPr>
              <a:t>Jongeren met chronisch schoolverzuim in de eerste maand van het schooljaar…</a:t>
            </a:r>
          </a:p>
          <a:p>
            <a:pPr marL="0" indent="0">
              <a:buNone/>
            </a:pPr>
            <a:r>
              <a:rPr lang="nl-NL" dirty="0">
                <a:solidFill>
                  <a:schemeClr val="tx1"/>
                </a:solidFill>
              </a:rPr>
              <a:t>            </a:t>
            </a:r>
          </a:p>
          <a:p>
            <a:pPr marL="0" indent="0">
              <a:buNone/>
            </a:pPr>
            <a:endParaRPr lang="nl-NL" dirty="0">
              <a:solidFill>
                <a:schemeClr val="tx1"/>
              </a:solidFill>
            </a:endParaRPr>
          </a:p>
          <a:p>
            <a:pPr marL="0" indent="0">
              <a:buNone/>
            </a:pPr>
            <a:r>
              <a:rPr lang="nl-NL" dirty="0">
                <a:solidFill>
                  <a:schemeClr val="tx1"/>
                </a:solidFill>
                <a:latin typeface="Calibri" panose="020F0502020204030204" pitchFamily="34" charset="0"/>
                <a:cs typeface="Calibri" panose="020F0502020204030204" pitchFamily="34" charset="0"/>
              </a:rPr>
              <a:t>…hebben 7 keer meer kans op chronisch schoolverzuim voor de rest van het schooljaar</a:t>
            </a:r>
          </a:p>
          <a:p>
            <a:endParaRPr lang="nl-NL" dirty="0"/>
          </a:p>
        </p:txBody>
      </p:sp>
      <p:sp>
        <p:nvSpPr>
          <p:cNvPr id="7" name="Pijl: omlaag 6">
            <a:extLst>
              <a:ext uri="{FF2B5EF4-FFF2-40B4-BE49-F238E27FC236}">
                <a16:creationId xmlns:a16="http://schemas.microsoft.com/office/drawing/2014/main" id="{7EB3F3BA-42BF-423E-1C4B-6533DD0A8CA7}"/>
              </a:ext>
            </a:extLst>
          </p:cNvPr>
          <p:cNvSpPr/>
          <p:nvPr/>
        </p:nvSpPr>
        <p:spPr>
          <a:xfrm>
            <a:off x="2011944" y="2865834"/>
            <a:ext cx="301586" cy="432785"/>
          </a:xfrm>
          <a:prstGeom prst="down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42900"/>
            <a:endParaRPr lang="nl-NL">
              <a:solidFill>
                <a:srgbClr val="FFFFFF"/>
              </a:solidFill>
              <a:latin typeface="Calisto MT"/>
            </a:endParaRPr>
          </a:p>
        </p:txBody>
      </p:sp>
      <p:sp>
        <p:nvSpPr>
          <p:cNvPr id="8" name="Pijl: omlaag 7">
            <a:extLst>
              <a:ext uri="{FF2B5EF4-FFF2-40B4-BE49-F238E27FC236}">
                <a16:creationId xmlns:a16="http://schemas.microsoft.com/office/drawing/2014/main" id="{C51F6EE2-3AAA-DB26-F9F4-522833F22B00}"/>
              </a:ext>
            </a:extLst>
          </p:cNvPr>
          <p:cNvSpPr/>
          <p:nvPr/>
        </p:nvSpPr>
        <p:spPr>
          <a:xfrm>
            <a:off x="5784773" y="2865833"/>
            <a:ext cx="301586" cy="432785"/>
          </a:xfrm>
          <a:prstGeom prst="down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42900"/>
            <a:endParaRPr lang="nl-NL">
              <a:solidFill>
                <a:srgbClr val="FFFFFF"/>
              </a:solidFill>
              <a:latin typeface="Calisto MT"/>
            </a:endParaRPr>
          </a:p>
        </p:txBody>
      </p:sp>
    </p:spTree>
    <p:extLst>
      <p:ext uri="{BB962C8B-B14F-4D97-AF65-F5344CB8AC3E}">
        <p14:creationId xmlns:p14="http://schemas.microsoft.com/office/powerpoint/2010/main" val="3284555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3" name="Rectangle 1042">
            <a:extLst>
              <a:ext uri="{FF2B5EF4-FFF2-40B4-BE49-F238E27FC236}">
                <a16:creationId xmlns:a16="http://schemas.microsoft.com/office/drawing/2014/main" id="{F83B1BEA-1159-4AE5-AD9B-9440E5189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BEE6BA8-AC24-C472-9FF1-5C42DCE9E4BD}"/>
              </a:ext>
            </a:extLst>
          </p:cNvPr>
          <p:cNvSpPr>
            <a:spLocks noGrp="1"/>
          </p:cNvSpPr>
          <p:nvPr>
            <p:ph type="title"/>
          </p:nvPr>
        </p:nvSpPr>
        <p:spPr>
          <a:xfrm>
            <a:off x="473202" y="285750"/>
            <a:ext cx="2564892" cy="1502292"/>
          </a:xfrm>
        </p:spPr>
        <p:txBody>
          <a:bodyPr vert="horz" lIns="91440" tIns="45720" rIns="91440" bIns="45720" rtlCol="0" anchor="ctr">
            <a:normAutofit/>
          </a:bodyPr>
          <a:lstStyle/>
          <a:p>
            <a:pPr defTabSz="914400"/>
            <a:r>
              <a:rPr lang="en-US" sz="3600" kern="1200">
                <a:solidFill>
                  <a:schemeClr val="tx1"/>
                </a:solidFill>
                <a:latin typeface="+mj-lt"/>
                <a:ea typeface="+mj-ea"/>
                <a:cs typeface="+mj-cs"/>
              </a:rPr>
              <a:t>HOW</a:t>
            </a:r>
          </a:p>
        </p:txBody>
      </p:sp>
      <p:sp>
        <p:nvSpPr>
          <p:cNvPr id="1045" name="sketch line">
            <a:extLst>
              <a:ext uri="{FF2B5EF4-FFF2-40B4-BE49-F238E27FC236}">
                <a16:creationId xmlns:a16="http://schemas.microsoft.com/office/drawing/2014/main" id="{5D50C310-510F-45B8-81D2-BE905D5C6D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667761" y="1059561"/>
            <a:ext cx="1165860" cy="13716"/>
          </a:xfrm>
          <a:custGeom>
            <a:avLst/>
            <a:gdLst>
              <a:gd name="connsiteX0" fmla="*/ 0 w 1165860"/>
              <a:gd name="connsiteY0" fmla="*/ 0 h 13716"/>
              <a:gd name="connsiteX1" fmla="*/ 606247 w 1165860"/>
              <a:gd name="connsiteY1" fmla="*/ 0 h 13716"/>
              <a:gd name="connsiteX2" fmla="*/ 1165860 w 1165860"/>
              <a:gd name="connsiteY2" fmla="*/ 0 h 13716"/>
              <a:gd name="connsiteX3" fmla="*/ 1165860 w 1165860"/>
              <a:gd name="connsiteY3" fmla="*/ 13716 h 13716"/>
              <a:gd name="connsiteX4" fmla="*/ 594589 w 1165860"/>
              <a:gd name="connsiteY4" fmla="*/ 13716 h 13716"/>
              <a:gd name="connsiteX5" fmla="*/ 0 w 1165860"/>
              <a:gd name="connsiteY5" fmla="*/ 13716 h 13716"/>
              <a:gd name="connsiteX6" fmla="*/ 0 w 1165860"/>
              <a:gd name="connsiteY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5860" h="13716" fill="none" extrusionOk="0">
                <a:moveTo>
                  <a:pt x="0" y="0"/>
                </a:moveTo>
                <a:cubicBezTo>
                  <a:pt x="164196" y="4475"/>
                  <a:pt x="311417" y="-11483"/>
                  <a:pt x="606247" y="0"/>
                </a:cubicBezTo>
                <a:cubicBezTo>
                  <a:pt x="901077" y="11483"/>
                  <a:pt x="1028750" y="-4041"/>
                  <a:pt x="1165860" y="0"/>
                </a:cubicBezTo>
                <a:cubicBezTo>
                  <a:pt x="1165578" y="4434"/>
                  <a:pt x="1165988" y="8423"/>
                  <a:pt x="1165860" y="13716"/>
                </a:cubicBezTo>
                <a:cubicBezTo>
                  <a:pt x="940964" y="3888"/>
                  <a:pt x="745886" y="20893"/>
                  <a:pt x="594589" y="13716"/>
                </a:cubicBezTo>
                <a:cubicBezTo>
                  <a:pt x="443292" y="6539"/>
                  <a:pt x="119306" y="21776"/>
                  <a:pt x="0" y="13716"/>
                </a:cubicBezTo>
                <a:cubicBezTo>
                  <a:pt x="103" y="7543"/>
                  <a:pt x="-154" y="4446"/>
                  <a:pt x="0" y="0"/>
                </a:cubicBezTo>
                <a:close/>
              </a:path>
              <a:path w="1165860" h="13716" stroke="0" extrusionOk="0">
                <a:moveTo>
                  <a:pt x="0" y="0"/>
                </a:moveTo>
                <a:cubicBezTo>
                  <a:pt x="199755" y="-8614"/>
                  <a:pt x="439971" y="-19466"/>
                  <a:pt x="571271" y="0"/>
                </a:cubicBezTo>
                <a:cubicBezTo>
                  <a:pt x="702571" y="19466"/>
                  <a:pt x="922660" y="-18418"/>
                  <a:pt x="1165860" y="0"/>
                </a:cubicBezTo>
                <a:cubicBezTo>
                  <a:pt x="1165756" y="6849"/>
                  <a:pt x="1166068" y="9414"/>
                  <a:pt x="1165860" y="13716"/>
                </a:cubicBezTo>
                <a:cubicBezTo>
                  <a:pt x="981594" y="16996"/>
                  <a:pt x="788922" y="30312"/>
                  <a:pt x="582930" y="13716"/>
                </a:cubicBezTo>
                <a:cubicBezTo>
                  <a:pt x="376938" y="-2880"/>
                  <a:pt x="227474" y="40246"/>
                  <a:pt x="0" y="13716"/>
                </a:cubicBezTo>
                <a:cubicBezTo>
                  <a:pt x="469" y="7851"/>
                  <a:pt x="200" y="577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jdelijke aanduiding voor inhoud 3">
            <a:extLst>
              <a:ext uri="{FF2B5EF4-FFF2-40B4-BE49-F238E27FC236}">
                <a16:creationId xmlns:a16="http://schemas.microsoft.com/office/drawing/2014/main" id="{A4F614D7-4CAA-BC3F-E547-0F062F2D8623}"/>
              </a:ext>
            </a:extLst>
          </p:cNvPr>
          <p:cNvSpPr>
            <a:spLocks noGrp="1"/>
          </p:cNvSpPr>
          <p:nvPr>
            <p:ph sz="half" idx="2"/>
          </p:nvPr>
        </p:nvSpPr>
        <p:spPr>
          <a:xfrm>
            <a:off x="3490721" y="285750"/>
            <a:ext cx="5170932" cy="1502292"/>
          </a:xfrm>
        </p:spPr>
        <p:txBody>
          <a:bodyPr vert="horz" lIns="91440" tIns="45720" rIns="91440" bIns="45720" rtlCol="0" anchor="ctr">
            <a:normAutofit/>
          </a:bodyPr>
          <a:lstStyle/>
          <a:p>
            <a:pPr marL="342900" indent="-228600" defTabSz="914400"/>
            <a:r>
              <a:rPr lang="en-US" sz="1700" dirty="0" err="1"/>
              <a:t>Werken</a:t>
            </a:r>
            <a:r>
              <a:rPr lang="en-US" sz="1700" dirty="0"/>
              <a:t> met </a:t>
            </a:r>
            <a:r>
              <a:rPr lang="en-US" sz="1700" dirty="0" err="1"/>
              <a:t>een</a:t>
            </a:r>
            <a:r>
              <a:rPr lang="en-US" sz="1700" dirty="0"/>
              <a:t> S.A.T </a:t>
            </a:r>
          </a:p>
          <a:p>
            <a:pPr marL="342900" indent="-228600" defTabSz="914400"/>
            <a:r>
              <a:rPr lang="en-US" sz="1700" dirty="0"/>
              <a:t>Data-</a:t>
            </a:r>
            <a:r>
              <a:rPr lang="en-US" sz="1700" dirty="0" err="1"/>
              <a:t>geïnformeerd</a:t>
            </a:r>
            <a:r>
              <a:rPr lang="en-US" sz="1700" dirty="0"/>
              <a:t>  </a:t>
            </a:r>
            <a:r>
              <a:rPr lang="en-US" sz="1700" dirty="0" err="1"/>
              <a:t>werken</a:t>
            </a:r>
            <a:r>
              <a:rPr lang="en-US" sz="1700" dirty="0"/>
              <a:t> </a:t>
            </a:r>
          </a:p>
          <a:p>
            <a:pPr marL="342900" indent="-228600" defTabSz="914400"/>
            <a:r>
              <a:rPr lang="en-US" sz="1700" dirty="0"/>
              <a:t>Tier 1 </a:t>
            </a:r>
            <a:r>
              <a:rPr lang="en-US" sz="1700" dirty="0" err="1"/>
              <a:t>vergroten</a:t>
            </a:r>
            <a:r>
              <a:rPr lang="en-US" sz="1700" dirty="0"/>
              <a:t> door op </a:t>
            </a:r>
            <a:r>
              <a:rPr lang="en-US" sz="1700" dirty="0" err="1"/>
              <a:t>onderzoek-gebaseerde</a:t>
            </a:r>
            <a:r>
              <a:rPr lang="en-US" sz="1700" dirty="0"/>
              <a:t> </a:t>
            </a:r>
            <a:r>
              <a:rPr lang="en-US" sz="1700" dirty="0" err="1"/>
              <a:t>interventies</a:t>
            </a:r>
            <a:r>
              <a:rPr lang="en-US" sz="1700" dirty="0"/>
              <a:t> in </a:t>
            </a:r>
            <a:r>
              <a:rPr lang="en-US" sz="1700" dirty="0" err="1"/>
              <a:t>te</a:t>
            </a:r>
            <a:r>
              <a:rPr lang="en-US" sz="1700" dirty="0"/>
              <a:t> </a:t>
            </a:r>
            <a:r>
              <a:rPr lang="en-US" sz="1700" dirty="0" err="1"/>
              <a:t>zetten</a:t>
            </a:r>
            <a:r>
              <a:rPr lang="en-US" sz="1700" dirty="0"/>
              <a:t> </a:t>
            </a:r>
          </a:p>
          <a:p>
            <a:pPr indent="-228600" defTabSz="914400"/>
            <a:endParaRPr lang="en-US" sz="1700" dirty="0"/>
          </a:p>
        </p:txBody>
      </p:sp>
      <p:pic>
        <p:nvPicPr>
          <p:cNvPr id="5" name="Tijdelijke aanduiding voor inhoud 3">
            <a:extLst>
              <a:ext uri="{FF2B5EF4-FFF2-40B4-BE49-F238E27FC236}">
                <a16:creationId xmlns:a16="http://schemas.microsoft.com/office/drawing/2014/main" id="{F23FE9C9-C6B5-554C-CABB-059235333E35}"/>
              </a:ext>
            </a:extLst>
          </p:cNvPr>
          <p:cNvPicPr>
            <a:picLocks noGrp="1" noChangeAspect="1"/>
          </p:cNvPicPr>
          <p:nvPr>
            <p:ph sz="half" idx="1"/>
          </p:nvPr>
        </p:nvPicPr>
        <p:blipFill>
          <a:blip r:embed="rId2"/>
          <a:srcRect r="2141" b="-2"/>
          <a:stretch/>
        </p:blipFill>
        <p:spPr>
          <a:xfrm>
            <a:off x="6" y="1729370"/>
            <a:ext cx="4571994" cy="3141982"/>
          </a:xfrm>
          <a:custGeom>
            <a:avLst/>
            <a:gdLst/>
            <a:ahLst/>
            <a:cxnLst/>
            <a:rect l="l" t="t" r="r" b="b"/>
            <a:pathLst>
              <a:path w="6005375" h="4189309">
                <a:moveTo>
                  <a:pt x="5422311" y="873"/>
                </a:moveTo>
                <a:cubicBezTo>
                  <a:pt x="5467738" y="-1249"/>
                  <a:pt x="5513346" y="499"/>
                  <a:pt x="5558643" y="6137"/>
                </a:cubicBezTo>
                <a:cubicBezTo>
                  <a:pt x="5633356" y="13367"/>
                  <a:pt x="5708323" y="18441"/>
                  <a:pt x="5783036" y="26052"/>
                </a:cubicBezTo>
                <a:cubicBezTo>
                  <a:pt x="5816269" y="29477"/>
                  <a:pt x="5849884" y="16792"/>
                  <a:pt x="5882612" y="28462"/>
                </a:cubicBezTo>
                <a:cubicBezTo>
                  <a:pt x="5909726" y="38166"/>
                  <a:pt x="5937089" y="43856"/>
                  <a:pt x="5964555" y="46416"/>
                </a:cubicBezTo>
                <a:lnTo>
                  <a:pt x="5997178" y="46088"/>
                </a:lnTo>
                <a:lnTo>
                  <a:pt x="5995170" y="275470"/>
                </a:lnTo>
                <a:cubicBezTo>
                  <a:pt x="5993432" y="411056"/>
                  <a:pt x="5993035" y="546624"/>
                  <a:pt x="5999656" y="682159"/>
                </a:cubicBezTo>
                <a:cubicBezTo>
                  <a:pt x="6009854" y="891918"/>
                  <a:pt x="6003364" y="1101545"/>
                  <a:pt x="5999656" y="1311172"/>
                </a:cubicBezTo>
                <a:cubicBezTo>
                  <a:pt x="5992506" y="1713210"/>
                  <a:pt x="6003364" y="2114718"/>
                  <a:pt x="5998730" y="2516227"/>
                </a:cubicBezTo>
                <a:cubicBezTo>
                  <a:pt x="5996744" y="2694204"/>
                  <a:pt x="5998994" y="2871916"/>
                  <a:pt x="6003364" y="3049893"/>
                </a:cubicBezTo>
                <a:cubicBezTo>
                  <a:pt x="6009720" y="3304015"/>
                  <a:pt x="5999922" y="3558268"/>
                  <a:pt x="5989196" y="3812257"/>
                </a:cubicBezTo>
                <a:cubicBezTo>
                  <a:pt x="5985594" y="3882097"/>
                  <a:pt x="5984646" y="3952020"/>
                  <a:pt x="5986348" y="4021878"/>
                </a:cubicBezTo>
                <a:lnTo>
                  <a:pt x="5996786" y="4189309"/>
                </a:lnTo>
                <a:lnTo>
                  <a:pt x="0" y="4189309"/>
                </a:lnTo>
                <a:lnTo>
                  <a:pt x="0" y="27247"/>
                </a:lnTo>
                <a:lnTo>
                  <a:pt x="495" y="27408"/>
                </a:lnTo>
                <a:cubicBezTo>
                  <a:pt x="5176" y="27551"/>
                  <a:pt x="10686" y="26465"/>
                  <a:pt x="17314" y="23896"/>
                </a:cubicBezTo>
                <a:cubicBezTo>
                  <a:pt x="33823" y="19050"/>
                  <a:pt x="50862" y="16234"/>
                  <a:pt x="68053" y="15524"/>
                </a:cubicBezTo>
                <a:cubicBezTo>
                  <a:pt x="200481" y="-1093"/>
                  <a:pt x="333037" y="3346"/>
                  <a:pt x="466100" y="8801"/>
                </a:cubicBezTo>
                <a:cubicBezTo>
                  <a:pt x="697850" y="18187"/>
                  <a:pt x="929854" y="29096"/>
                  <a:pt x="1161985" y="25798"/>
                </a:cubicBezTo>
                <a:cubicBezTo>
                  <a:pt x="1397540" y="22373"/>
                  <a:pt x="1632588" y="29604"/>
                  <a:pt x="1867890" y="39117"/>
                </a:cubicBezTo>
                <a:cubicBezTo>
                  <a:pt x="1971017" y="43050"/>
                  <a:pt x="2074779" y="46982"/>
                  <a:pt x="2176256" y="17680"/>
                </a:cubicBezTo>
                <a:cubicBezTo>
                  <a:pt x="2199190" y="12314"/>
                  <a:pt x="2223101" y="12834"/>
                  <a:pt x="2245769" y="19202"/>
                </a:cubicBezTo>
                <a:cubicBezTo>
                  <a:pt x="2359678" y="45713"/>
                  <a:pt x="2474221" y="53578"/>
                  <a:pt x="2589398" y="27447"/>
                </a:cubicBezTo>
                <a:cubicBezTo>
                  <a:pt x="2721802" y="-1220"/>
                  <a:pt x="2858087" y="-7347"/>
                  <a:pt x="2992519" y="9308"/>
                </a:cubicBezTo>
                <a:cubicBezTo>
                  <a:pt x="3115435" y="23008"/>
                  <a:pt x="3238984" y="37849"/>
                  <a:pt x="3362153" y="26813"/>
                </a:cubicBezTo>
                <a:cubicBezTo>
                  <a:pt x="3556737" y="9308"/>
                  <a:pt x="3751067" y="24530"/>
                  <a:pt x="3945651" y="29223"/>
                </a:cubicBezTo>
                <a:cubicBezTo>
                  <a:pt x="4010343" y="30745"/>
                  <a:pt x="4075416" y="44064"/>
                  <a:pt x="4139727" y="32141"/>
                </a:cubicBezTo>
                <a:cubicBezTo>
                  <a:pt x="4241079" y="13367"/>
                  <a:pt x="4341288" y="20597"/>
                  <a:pt x="4442766" y="31126"/>
                </a:cubicBezTo>
                <a:cubicBezTo>
                  <a:pt x="4637096" y="51422"/>
                  <a:pt x="4831299" y="61189"/>
                  <a:pt x="5024742" y="23134"/>
                </a:cubicBezTo>
                <a:cubicBezTo>
                  <a:pt x="5084742" y="11211"/>
                  <a:pt x="5144359" y="4361"/>
                  <a:pt x="5205373" y="20344"/>
                </a:cubicBezTo>
                <a:cubicBezTo>
                  <a:pt x="5232315" y="26496"/>
                  <a:pt x="5260361" y="25976"/>
                  <a:pt x="5287062" y="18822"/>
                </a:cubicBezTo>
                <a:cubicBezTo>
                  <a:pt x="5331637" y="8985"/>
                  <a:pt x="5376883" y="2995"/>
                  <a:pt x="5422311" y="873"/>
                </a:cubicBezTo>
                <a:close/>
              </a:path>
            </a:pathLst>
          </a:custGeom>
        </p:spPr>
      </p:pic>
      <p:pic>
        <p:nvPicPr>
          <p:cNvPr id="1026" name="Picture 2" descr="Free Photo | Hand of caucasian man holding paper with how word over  isolated white background">
            <a:extLst>
              <a:ext uri="{FF2B5EF4-FFF2-40B4-BE49-F238E27FC236}">
                <a16:creationId xmlns:a16="http://schemas.microsoft.com/office/drawing/2014/main" id="{D68E1856-8822-A754-3A2F-C3E5191EA7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378" r="4" b="4"/>
          <a:stretch/>
        </p:blipFill>
        <p:spPr bwMode="auto">
          <a:xfrm>
            <a:off x="4514850" y="1993404"/>
            <a:ext cx="4629144" cy="3150087"/>
          </a:xfrm>
          <a:custGeom>
            <a:avLst/>
            <a:gdLst/>
            <a:ahLst/>
            <a:cxnLst/>
            <a:rect l="l" t="t" r="r" b="b"/>
            <a:pathLst>
              <a:path w="6006950" h="4200116">
                <a:moveTo>
                  <a:pt x="1035902" y="878"/>
                </a:moveTo>
                <a:cubicBezTo>
                  <a:pt x="1135908" y="5076"/>
                  <a:pt x="1234824" y="23223"/>
                  <a:pt x="1334526" y="31024"/>
                </a:cubicBezTo>
                <a:cubicBezTo>
                  <a:pt x="1429408" y="38508"/>
                  <a:pt x="1524290" y="49417"/>
                  <a:pt x="1619679" y="34449"/>
                </a:cubicBezTo>
                <a:cubicBezTo>
                  <a:pt x="1713242" y="21726"/>
                  <a:pt x="1807870" y="18745"/>
                  <a:pt x="1902041" y="25570"/>
                </a:cubicBezTo>
                <a:cubicBezTo>
                  <a:pt x="2006183" y="30770"/>
                  <a:pt x="2110071" y="48021"/>
                  <a:pt x="2214847" y="33561"/>
                </a:cubicBezTo>
                <a:cubicBezTo>
                  <a:pt x="2228052" y="32216"/>
                  <a:pt x="2241384" y="33954"/>
                  <a:pt x="2253790" y="38635"/>
                </a:cubicBezTo>
                <a:cubicBezTo>
                  <a:pt x="2294520" y="52169"/>
                  <a:pt x="2338397" y="53007"/>
                  <a:pt x="2379622" y="41045"/>
                </a:cubicBezTo>
                <a:cubicBezTo>
                  <a:pt x="2431756" y="27168"/>
                  <a:pt x="2486503" y="26254"/>
                  <a:pt x="2539069" y="38381"/>
                </a:cubicBezTo>
                <a:cubicBezTo>
                  <a:pt x="2617207" y="55379"/>
                  <a:pt x="2695598" y="72123"/>
                  <a:pt x="2776908" y="58169"/>
                </a:cubicBezTo>
                <a:cubicBezTo>
                  <a:pt x="2824222" y="50178"/>
                  <a:pt x="2868111" y="30770"/>
                  <a:pt x="2914791" y="21637"/>
                </a:cubicBezTo>
                <a:cubicBezTo>
                  <a:pt x="3049249" y="-4620"/>
                  <a:pt x="3184976" y="3244"/>
                  <a:pt x="3320703" y="12124"/>
                </a:cubicBezTo>
                <a:cubicBezTo>
                  <a:pt x="3453259" y="20876"/>
                  <a:pt x="3585179" y="38888"/>
                  <a:pt x="3718496" y="36225"/>
                </a:cubicBezTo>
                <a:cubicBezTo>
                  <a:pt x="3746884" y="36440"/>
                  <a:pt x="3775210" y="38812"/>
                  <a:pt x="3803230" y="43328"/>
                </a:cubicBezTo>
                <a:cubicBezTo>
                  <a:pt x="3907245" y="57028"/>
                  <a:pt x="4011767" y="69966"/>
                  <a:pt x="4114640" y="42313"/>
                </a:cubicBezTo>
                <a:cubicBezTo>
                  <a:pt x="4206871" y="17312"/>
                  <a:pt x="4303111" y="10677"/>
                  <a:pt x="4397891" y="22779"/>
                </a:cubicBezTo>
                <a:cubicBezTo>
                  <a:pt x="4522696" y="39130"/>
                  <a:pt x="4648846" y="42707"/>
                  <a:pt x="4774374" y="33434"/>
                </a:cubicBezTo>
                <a:cubicBezTo>
                  <a:pt x="4813773" y="29515"/>
                  <a:pt x="4853387" y="28107"/>
                  <a:pt x="4892977" y="29248"/>
                </a:cubicBezTo>
                <a:cubicBezTo>
                  <a:pt x="5181681" y="42440"/>
                  <a:pt x="5471273" y="25062"/>
                  <a:pt x="5759471" y="55759"/>
                </a:cubicBezTo>
                <a:cubicBezTo>
                  <a:pt x="5805028" y="61131"/>
                  <a:pt x="5850896" y="61524"/>
                  <a:pt x="5896277" y="57017"/>
                </a:cubicBezTo>
                <a:lnTo>
                  <a:pt x="6006950" y="33749"/>
                </a:lnTo>
                <a:lnTo>
                  <a:pt x="6006950" y="4200116"/>
                </a:lnTo>
                <a:lnTo>
                  <a:pt x="13501" y="4200116"/>
                </a:lnTo>
                <a:lnTo>
                  <a:pt x="28554" y="3862213"/>
                </a:lnTo>
                <a:cubicBezTo>
                  <a:pt x="30457" y="3736758"/>
                  <a:pt x="27411" y="3611386"/>
                  <a:pt x="15626" y="3486312"/>
                </a:cubicBezTo>
                <a:cubicBezTo>
                  <a:pt x="-847" y="3333707"/>
                  <a:pt x="-4304" y="3179990"/>
                  <a:pt x="5296" y="3026802"/>
                </a:cubicBezTo>
                <a:cubicBezTo>
                  <a:pt x="11786" y="2939137"/>
                  <a:pt x="18539" y="2851472"/>
                  <a:pt x="22776" y="2763676"/>
                </a:cubicBezTo>
                <a:cubicBezTo>
                  <a:pt x="28180" y="2638786"/>
                  <a:pt x="25173" y="2513673"/>
                  <a:pt x="13771" y="2389181"/>
                </a:cubicBezTo>
                <a:cubicBezTo>
                  <a:pt x="4237" y="2294247"/>
                  <a:pt x="3177" y="2198663"/>
                  <a:pt x="10593" y="2103543"/>
                </a:cubicBezTo>
                <a:cubicBezTo>
                  <a:pt x="25690" y="1941590"/>
                  <a:pt x="9931" y="1779636"/>
                  <a:pt x="5032" y="1617814"/>
                </a:cubicBezTo>
                <a:cubicBezTo>
                  <a:pt x="-3577" y="1320125"/>
                  <a:pt x="20393" y="1022570"/>
                  <a:pt x="9666" y="724882"/>
                </a:cubicBezTo>
                <a:cubicBezTo>
                  <a:pt x="3841" y="577627"/>
                  <a:pt x="16420" y="430504"/>
                  <a:pt x="9666" y="283249"/>
                </a:cubicBezTo>
                <a:cubicBezTo>
                  <a:pt x="6885" y="230875"/>
                  <a:pt x="4568" y="178502"/>
                  <a:pt x="3409" y="126111"/>
                </a:cubicBezTo>
                <a:lnTo>
                  <a:pt x="3819" y="33427"/>
                </a:lnTo>
                <a:lnTo>
                  <a:pt x="31797" y="28723"/>
                </a:lnTo>
                <a:cubicBezTo>
                  <a:pt x="147177" y="14068"/>
                  <a:pt x="264046" y="13354"/>
                  <a:pt x="379873" y="26711"/>
                </a:cubicBezTo>
                <a:cubicBezTo>
                  <a:pt x="443931" y="35083"/>
                  <a:pt x="508243" y="47768"/>
                  <a:pt x="573442" y="35083"/>
                </a:cubicBezTo>
                <a:cubicBezTo>
                  <a:pt x="579581" y="33992"/>
                  <a:pt x="585759" y="36757"/>
                  <a:pt x="589044" y="42060"/>
                </a:cubicBezTo>
                <a:cubicBezTo>
                  <a:pt x="621264" y="81382"/>
                  <a:pt x="663123" y="80114"/>
                  <a:pt x="705871" y="67429"/>
                </a:cubicBezTo>
                <a:cubicBezTo>
                  <a:pt x="733929" y="58740"/>
                  <a:pt x="761430" y="48326"/>
                  <a:pt x="788194" y="36225"/>
                </a:cubicBezTo>
                <a:cubicBezTo>
                  <a:pt x="835052" y="16792"/>
                  <a:pt x="884827" y="5299"/>
                  <a:pt x="935464" y="2230"/>
                </a:cubicBezTo>
                <a:cubicBezTo>
                  <a:pt x="969111" y="-370"/>
                  <a:pt x="1002567" y="-521"/>
                  <a:pt x="1035902" y="878"/>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404993"/>
      </p:ext>
    </p:extLst>
  </p:cSld>
  <p:clrMapOvr>
    <a:masterClrMapping/>
  </p:clrMapOvr>
</p:sld>
</file>

<file path=ppt/theme/theme1.xml><?xml version="1.0" encoding="utf-8"?>
<a:theme xmlns:a="http://schemas.openxmlformats.org/drawingml/2006/main" name="Office-thema">
  <a:themeElements>
    <a:clrScheme name="Office-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Kantoor">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864acea-d3bd-4c27-a4a8-f1d3099c62e1">
      <Terms xmlns="http://schemas.microsoft.com/office/infopath/2007/PartnerControls"/>
    </lcf76f155ced4ddcb4097134ff3c332f>
    <TaxCatchAll xmlns="80e05252-ead6-4743-ba73-a8acbaaa67b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A9562C4BF03FA459E1D56DA20F13975" ma:contentTypeVersion="14" ma:contentTypeDescription="Een nieuw document maken." ma:contentTypeScope="" ma:versionID="ebcf857316314a960745be1aa342ae36">
  <xsd:schema xmlns:xsd="http://www.w3.org/2001/XMLSchema" xmlns:xs="http://www.w3.org/2001/XMLSchema" xmlns:p="http://schemas.microsoft.com/office/2006/metadata/properties" xmlns:ns2="6864acea-d3bd-4c27-a4a8-f1d3099c62e1" xmlns:ns3="80e05252-ead6-4743-ba73-a8acbaaa67b7" targetNamespace="http://schemas.microsoft.com/office/2006/metadata/properties" ma:root="true" ma:fieldsID="df32666154bd4c9b855abbd7424230c5" ns2:_="" ns3:_="">
    <xsd:import namespace="6864acea-d3bd-4c27-a4a8-f1d3099c62e1"/>
    <xsd:import namespace="80e05252-ead6-4743-ba73-a8acbaaa67b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64acea-d3bd-4c27-a4a8-f1d3099c62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Afbeeldingtags" ma:readOnly="false" ma:fieldId="{5cf76f15-5ced-4ddc-b409-7134ff3c332f}" ma:taxonomyMulti="true" ma:sspId="2db9c969-1241-44c7-90d2-66eab1129ddd"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0e05252-ead6-4743-ba73-a8acbaaa67b7"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19" nillable="true" ma:displayName="Taxonomy Catch All Column" ma:hidden="true" ma:list="{dcc9677e-6258-4bd2-81b4-51c8716779e3}" ma:internalName="TaxCatchAll" ma:showField="CatchAllData" ma:web="80e05252-ead6-4743-ba73-a8acbaaa67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29AF3B-F3DD-4795-944B-08C86178ECBB}">
  <ds:schemaRefs>
    <ds:schemaRef ds:uri="http://schemas.microsoft.com/office/2006/metadata/properties"/>
    <ds:schemaRef ds:uri="http://schemas.microsoft.com/office/infopath/2007/PartnerControls"/>
    <ds:schemaRef ds:uri="6864acea-d3bd-4c27-a4a8-f1d3099c62e1"/>
    <ds:schemaRef ds:uri="80e05252-ead6-4743-ba73-a8acbaaa67b7"/>
  </ds:schemaRefs>
</ds:datastoreItem>
</file>

<file path=customXml/itemProps2.xml><?xml version="1.0" encoding="utf-8"?>
<ds:datastoreItem xmlns:ds="http://schemas.openxmlformats.org/officeDocument/2006/customXml" ds:itemID="{FF45011B-A59C-43D5-95A0-48E1C3A253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64acea-d3bd-4c27-a4a8-f1d3099c62e1"/>
    <ds:schemaRef ds:uri="80e05252-ead6-4743-ba73-a8acbaaa67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2176458-6DCD-4B44-93F9-DAE9BF7392F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630</TotalTime>
  <Words>1022</Words>
  <Application>Microsoft Office PowerPoint</Application>
  <PresentationFormat>Diavoorstelling (16:9)</PresentationFormat>
  <Paragraphs>165</Paragraphs>
  <Slides>20</Slides>
  <Notes>5</Notes>
  <HiddenSlides>0</HiddenSlides>
  <MMClips>0</MMClips>
  <ScaleCrop>false</ScaleCrop>
  <HeadingPairs>
    <vt:vector size="8" baseType="variant">
      <vt:variant>
        <vt:lpstr>Gebruikte lettertypen</vt:lpstr>
      </vt:variant>
      <vt:variant>
        <vt:i4>8</vt:i4>
      </vt:variant>
      <vt:variant>
        <vt:lpstr>Thema</vt:lpstr>
      </vt:variant>
      <vt:variant>
        <vt:i4>3</vt:i4>
      </vt:variant>
      <vt:variant>
        <vt:lpstr>Ingesloten OLE-bronprogramma's</vt:lpstr>
      </vt:variant>
      <vt:variant>
        <vt:i4>1</vt:i4>
      </vt:variant>
      <vt:variant>
        <vt:lpstr>Diatitels</vt:lpstr>
      </vt:variant>
      <vt:variant>
        <vt:i4>20</vt:i4>
      </vt:variant>
    </vt:vector>
  </HeadingPairs>
  <TitlesOfParts>
    <vt:vector size="32" baseType="lpstr">
      <vt:lpstr>Aptos</vt:lpstr>
      <vt:lpstr>Aptos Display</vt:lpstr>
      <vt:lpstr>Arial</vt:lpstr>
      <vt:lpstr>Calibri</vt:lpstr>
      <vt:lpstr>Calibri Light</vt:lpstr>
      <vt:lpstr>Calisto MT</vt:lpstr>
      <vt:lpstr>RijksoverheidSansHeading</vt:lpstr>
      <vt:lpstr>Unit Rounded Pro</vt:lpstr>
      <vt:lpstr>Office-thema</vt:lpstr>
      <vt:lpstr>Kantoorthema</vt:lpstr>
      <vt:lpstr>1_Kantoorthema</vt:lpstr>
      <vt:lpstr>Acrobat Document</vt:lpstr>
      <vt:lpstr>Aan de slag met schoolaanwezigheid!</vt:lpstr>
      <vt:lpstr>Wie zijn wij? </vt:lpstr>
      <vt:lpstr>Wat is schoolaanwezigheid?</vt:lpstr>
      <vt:lpstr>PowerPoint-presentatie</vt:lpstr>
      <vt:lpstr>Bouwen aan een cultuur van schoolaanwezigheid op jouw school</vt:lpstr>
      <vt:lpstr>WHY</vt:lpstr>
      <vt:lpstr>Relatie met schoolverzuim (Kearney &amp; Graczyk 2020)</vt:lpstr>
      <vt:lpstr>Voorspellende waarde van  chronisch schoolverzuim (Graczyk, 2021)</vt:lpstr>
      <vt:lpstr>HOW</vt:lpstr>
      <vt:lpstr>WHAT</vt:lpstr>
      <vt:lpstr>Waarvan meer en waarvan  minder?</vt:lpstr>
      <vt:lpstr>Aan de slag met schoolaanwezigheid!</vt:lpstr>
      <vt:lpstr>PowerPoint-presentatie</vt:lpstr>
      <vt:lpstr>Schoolaanwezigheid, zo vroeg mogelijk en adequaat handelen</vt:lpstr>
      <vt:lpstr>PowerPoint-presentatie</vt:lpstr>
      <vt:lpstr>Schoolaanwezigheid, zo vroeg mogelijk en adequaat handelen. Samen zijn we partners voor de jeugdige</vt:lpstr>
      <vt:lpstr>Schoolaanwezigheid, zo vroeg mogelijk en adequaat handelen</vt:lpstr>
      <vt:lpstr>Take home</vt:lpstr>
      <vt:lpstr>Aan de slag met schoolaanwezigheid!</vt:lpstr>
      <vt:lpstr>PowerPoint-presentatie</vt:lpstr>
    </vt:vector>
  </TitlesOfParts>
  <Manager/>
  <Company>Nationaal Programma Onderwijs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NPO presentatie</dc:title>
  <dc:subject/>
  <dc:creator>Gebruiker</dc:creator>
  <cp:keywords/>
  <dc:description>NPO presentatie - versie 1 - september 2021
Ontwerp: Things To Make And Do
Template: Ton Persoon</dc:description>
  <cp:lastModifiedBy>Jennifer van Leuveren</cp:lastModifiedBy>
  <cp:revision>36</cp:revision>
  <dcterms:created xsi:type="dcterms:W3CDTF">2017-04-18T07:59:26Z</dcterms:created>
  <dcterms:modified xsi:type="dcterms:W3CDTF">2024-11-14T14:11:41Z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0x0101009A9562C4BF03FA459E1D56DA20F13975</vt:lpwstr>
  </property>
</Properties>
</file>