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9" r:id="rId7"/>
    <p:sldId id="270" r:id="rId8"/>
    <p:sldId id="258" r:id="rId9"/>
    <p:sldId id="268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A76C38-CAFE-4B2A-862F-7B528C9C152E}" v="134" dt="2024-04-22T11:42:40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st-de Beer,Lydia L.M. van" userId="8ff76ffd-ea3f-4e7f-b37c-6f025a63bac4" providerId="ADAL" clId="{88A76C38-CAFE-4B2A-862F-7B528C9C152E}"/>
    <pc:docChg chg="undo custSel addSld delSld modSld sldOrd">
      <pc:chgData name="Hest-de Beer,Lydia L.M. van" userId="8ff76ffd-ea3f-4e7f-b37c-6f025a63bac4" providerId="ADAL" clId="{88A76C38-CAFE-4B2A-862F-7B528C9C152E}" dt="2024-05-30T18:11:35.219" v="1935" actId="20577"/>
      <pc:docMkLst>
        <pc:docMk/>
      </pc:docMkLst>
      <pc:sldChg chg="addSp modSp mod setBg">
        <pc:chgData name="Hest-de Beer,Lydia L.M. van" userId="8ff76ffd-ea3f-4e7f-b37c-6f025a63bac4" providerId="ADAL" clId="{88A76C38-CAFE-4B2A-862F-7B528C9C152E}" dt="2024-04-22T11:36:51.278" v="1798" actId="20577"/>
        <pc:sldMkLst>
          <pc:docMk/>
          <pc:sldMk cId="2566922382" sldId="256"/>
        </pc:sldMkLst>
        <pc:spChg chg="mo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2" creationId="{00000000-0000-0000-0000-000000000000}"/>
          </ac:spMkLst>
        </pc:spChg>
        <pc:spChg chg="mod">
          <ac:chgData name="Hest-de Beer,Lydia L.M. van" userId="8ff76ffd-ea3f-4e7f-b37c-6f025a63bac4" providerId="ADAL" clId="{88A76C38-CAFE-4B2A-862F-7B528C9C152E}" dt="2024-04-22T11:36:51.278" v="1798" actId="20577"/>
          <ac:spMkLst>
            <pc:docMk/>
            <pc:sldMk cId="2566922382" sldId="256"/>
            <ac:spMk id="3" creationId="{00000000-0000-0000-0000-000000000000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13" creationId="{66D61E08-70C3-48D8-BEA0-787111DC30DA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15" creationId="{FC55298F-0AE5-478E-AD2B-03C2614C5833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17" creationId="{C180E4EA-0B63-4779-A895-7E90E71088F3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19" creationId="{CEE01D9D-3DE8-4EED-B0D3-8F3C79CC7673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21" creationId="{89AF5CE9-607F-43F4-8983-DCD6DA4051FD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23" creationId="{6EEA2DBD-9E1E-4521-8C01-F32AD18A89E3}"/>
          </ac:spMkLst>
        </pc:spChg>
        <pc:spChg chg="add">
          <ac:chgData name="Hest-de Beer,Lydia L.M. van" userId="8ff76ffd-ea3f-4e7f-b37c-6f025a63bac4" providerId="ADAL" clId="{88A76C38-CAFE-4B2A-862F-7B528C9C152E}" dt="2024-04-22T10:56:15.212" v="9" actId="26606"/>
          <ac:spMkLst>
            <pc:docMk/>
            <pc:sldMk cId="2566922382" sldId="256"/>
            <ac:spMk id="25" creationId="{15BBD2C1-BA9B-46A9-A27A-33498B169272}"/>
          </ac:spMkLst>
        </pc:spChg>
        <pc:picChg chg="add">
          <ac:chgData name="Hest-de Beer,Lydia L.M. van" userId="8ff76ffd-ea3f-4e7f-b37c-6f025a63bac4" providerId="ADAL" clId="{88A76C38-CAFE-4B2A-862F-7B528C9C152E}" dt="2024-04-22T10:56:15.212" v="9" actId="26606"/>
          <ac:picMkLst>
            <pc:docMk/>
            <pc:sldMk cId="2566922382" sldId="256"/>
            <ac:picMk id="5" creationId="{17D94D3F-119C-0F26-4439-9FD97A02838D}"/>
          </ac:picMkLst>
        </pc:picChg>
        <pc:cxnChg chg="add">
          <ac:chgData name="Hest-de Beer,Lydia L.M. van" userId="8ff76ffd-ea3f-4e7f-b37c-6f025a63bac4" providerId="ADAL" clId="{88A76C38-CAFE-4B2A-862F-7B528C9C152E}" dt="2024-04-22T10:56:15.212" v="9" actId="26606"/>
          <ac:cxnSpMkLst>
            <pc:docMk/>
            <pc:sldMk cId="2566922382" sldId="256"/>
            <ac:cxnSpMk id="9" creationId="{A57C1A16-B8AB-4D99-A195-A38F556A6486}"/>
          </ac:cxnSpMkLst>
        </pc:cxnChg>
        <pc:cxnChg chg="add">
          <ac:chgData name="Hest-de Beer,Lydia L.M. van" userId="8ff76ffd-ea3f-4e7f-b37c-6f025a63bac4" providerId="ADAL" clId="{88A76C38-CAFE-4B2A-862F-7B528C9C152E}" dt="2024-04-22T10:56:15.212" v="9" actId="26606"/>
          <ac:cxnSpMkLst>
            <pc:docMk/>
            <pc:sldMk cId="2566922382" sldId="256"/>
            <ac:cxnSpMk id="11" creationId="{F8A9B20B-D1DD-4573-B5EC-558029519236}"/>
          </ac:cxnSpMkLst>
        </pc:cxnChg>
      </pc:sldChg>
      <pc:sldChg chg="addSp modSp mod ord setBg">
        <pc:chgData name="Hest-de Beer,Lydia L.M. van" userId="8ff76ffd-ea3f-4e7f-b37c-6f025a63bac4" providerId="ADAL" clId="{88A76C38-CAFE-4B2A-862F-7B528C9C152E}" dt="2024-04-22T11:32:24.352" v="1649" actId="20577"/>
        <pc:sldMkLst>
          <pc:docMk/>
          <pc:sldMk cId="2002182853" sldId="257"/>
        </pc:sldMkLst>
        <pc:spChg chg="mod">
          <ac:chgData name="Hest-de Beer,Lydia L.M. van" userId="8ff76ffd-ea3f-4e7f-b37c-6f025a63bac4" providerId="ADAL" clId="{88A76C38-CAFE-4B2A-862F-7B528C9C152E}" dt="2024-04-22T10:56:48.464" v="14" actId="6549"/>
          <ac:spMkLst>
            <pc:docMk/>
            <pc:sldMk cId="2002182853" sldId="257"/>
            <ac:spMk id="2" creationId="{00000000-0000-0000-0000-000000000000}"/>
          </ac:spMkLst>
        </pc:spChg>
        <pc:spChg chg="mod">
          <ac:chgData name="Hest-de Beer,Lydia L.M. van" userId="8ff76ffd-ea3f-4e7f-b37c-6f025a63bac4" providerId="ADAL" clId="{88A76C38-CAFE-4B2A-862F-7B528C9C152E}" dt="2024-04-22T11:32:24.352" v="1649" actId="20577"/>
          <ac:spMkLst>
            <pc:docMk/>
            <pc:sldMk cId="2002182853" sldId="257"/>
            <ac:spMk id="3" creationId="{00000000-0000-0000-0000-000000000000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13" creationId="{3F088236-D655-4F88-B238-E16762358025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15" creationId="{3DAC0C92-199E-475C-9390-119A9B027276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17" creationId="{C4CFB339-0ED8-4FE2-9EF1-6D1375B8499B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19" creationId="{31896C80-2069-4431-9C19-83B913734490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21" creationId="{BF120A21-0841-4823-B0C4-28AEBCEF9B78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23" creationId="{DBB05BAE-BBD3-4289-899F-A6851503C6B0}"/>
          </ac:spMkLst>
        </pc:spChg>
        <pc:spChg chg="add">
          <ac:chgData name="Hest-de Beer,Lydia L.M. van" userId="8ff76ffd-ea3f-4e7f-b37c-6f025a63bac4" providerId="ADAL" clId="{88A76C38-CAFE-4B2A-862F-7B528C9C152E}" dt="2024-04-22T10:56:42.095" v="12" actId="26606"/>
          <ac:spMkLst>
            <pc:docMk/>
            <pc:sldMk cId="2002182853" sldId="257"/>
            <ac:spMk id="25" creationId="{9874D11C-36F5-4BBE-A490-019A54E953B0}"/>
          </ac:spMkLst>
        </pc:spChg>
        <pc:picChg chg="add">
          <ac:chgData name="Hest-de Beer,Lydia L.M. van" userId="8ff76ffd-ea3f-4e7f-b37c-6f025a63bac4" providerId="ADAL" clId="{88A76C38-CAFE-4B2A-862F-7B528C9C152E}" dt="2024-04-22T10:56:42.095" v="12" actId="26606"/>
          <ac:picMkLst>
            <pc:docMk/>
            <pc:sldMk cId="2002182853" sldId="257"/>
            <ac:picMk id="5" creationId="{89501323-CE83-FD4C-2934-2D68D61A218A}"/>
          </ac:picMkLst>
        </pc:picChg>
        <pc:cxnChg chg="add">
          <ac:chgData name="Hest-de Beer,Lydia L.M. van" userId="8ff76ffd-ea3f-4e7f-b37c-6f025a63bac4" providerId="ADAL" clId="{88A76C38-CAFE-4B2A-862F-7B528C9C152E}" dt="2024-04-22T10:56:42.095" v="12" actId="26606"/>
          <ac:cxnSpMkLst>
            <pc:docMk/>
            <pc:sldMk cId="2002182853" sldId="257"/>
            <ac:cxnSpMk id="9" creationId="{64FA5DFF-7FE6-4855-84E6-DFA78EE978BD}"/>
          </ac:cxnSpMkLst>
        </pc:cxnChg>
        <pc:cxnChg chg="add">
          <ac:chgData name="Hest-de Beer,Lydia L.M. van" userId="8ff76ffd-ea3f-4e7f-b37c-6f025a63bac4" providerId="ADAL" clId="{88A76C38-CAFE-4B2A-862F-7B528C9C152E}" dt="2024-04-22T10:56:42.095" v="12" actId="26606"/>
          <ac:cxnSpMkLst>
            <pc:docMk/>
            <pc:sldMk cId="2002182853" sldId="257"/>
            <ac:cxnSpMk id="11" creationId="{2AFD8CBA-54A3-4363-991B-B9C631BBFA74}"/>
          </ac:cxnSpMkLst>
        </pc:cxnChg>
      </pc:sldChg>
      <pc:sldChg chg="modSp mod">
        <pc:chgData name="Hest-de Beer,Lydia L.M. van" userId="8ff76ffd-ea3f-4e7f-b37c-6f025a63bac4" providerId="ADAL" clId="{88A76C38-CAFE-4B2A-862F-7B528C9C152E}" dt="2024-04-22T11:30:47.809" v="1520" actId="5793"/>
        <pc:sldMkLst>
          <pc:docMk/>
          <pc:sldMk cId="1437046550" sldId="258"/>
        </pc:sldMkLst>
        <pc:spChg chg="mod">
          <ac:chgData name="Hest-de Beer,Lydia L.M. van" userId="8ff76ffd-ea3f-4e7f-b37c-6f025a63bac4" providerId="ADAL" clId="{88A76C38-CAFE-4B2A-862F-7B528C9C152E}" dt="2024-04-22T11:30:33.515" v="1515" actId="6549"/>
          <ac:spMkLst>
            <pc:docMk/>
            <pc:sldMk cId="1437046550" sldId="258"/>
            <ac:spMk id="2" creationId="{00000000-0000-0000-0000-000000000000}"/>
          </ac:spMkLst>
        </pc:spChg>
        <pc:spChg chg="mod">
          <ac:chgData name="Hest-de Beer,Lydia L.M. van" userId="8ff76ffd-ea3f-4e7f-b37c-6f025a63bac4" providerId="ADAL" clId="{88A76C38-CAFE-4B2A-862F-7B528C9C152E}" dt="2024-04-22T11:30:47.809" v="1520" actId="5793"/>
          <ac:spMkLst>
            <pc:docMk/>
            <pc:sldMk cId="1437046550" sldId="258"/>
            <ac:spMk id="3" creationId="{00000000-0000-0000-0000-000000000000}"/>
          </ac:spMkLst>
        </pc:spChg>
      </pc:sldChg>
      <pc:sldChg chg="del">
        <pc:chgData name="Hest-de Beer,Lydia L.M. van" userId="8ff76ffd-ea3f-4e7f-b37c-6f025a63bac4" providerId="ADAL" clId="{88A76C38-CAFE-4B2A-862F-7B528C9C152E}" dt="2024-04-22T11:12:50.217" v="1134" actId="47"/>
        <pc:sldMkLst>
          <pc:docMk/>
          <pc:sldMk cId="1756886850" sldId="259"/>
        </pc:sldMkLst>
      </pc:sldChg>
      <pc:sldChg chg="add del">
        <pc:chgData name="Hest-de Beer,Lydia L.M. van" userId="8ff76ffd-ea3f-4e7f-b37c-6f025a63bac4" providerId="ADAL" clId="{88A76C38-CAFE-4B2A-862F-7B528C9C152E}" dt="2024-04-22T11:12:34.074" v="1132" actId="47"/>
        <pc:sldMkLst>
          <pc:docMk/>
          <pc:sldMk cId="2139634503" sldId="260"/>
        </pc:sldMkLst>
      </pc:sldChg>
      <pc:sldChg chg="del">
        <pc:chgData name="Hest-de Beer,Lydia L.M. van" userId="8ff76ffd-ea3f-4e7f-b37c-6f025a63bac4" providerId="ADAL" clId="{88A76C38-CAFE-4B2A-862F-7B528C9C152E}" dt="2024-04-22T11:12:41.766" v="1133" actId="47"/>
        <pc:sldMkLst>
          <pc:docMk/>
          <pc:sldMk cId="2326761566" sldId="262"/>
        </pc:sldMkLst>
      </pc:sldChg>
      <pc:sldChg chg="modSp mod">
        <pc:chgData name="Hest-de Beer,Lydia L.M. van" userId="8ff76ffd-ea3f-4e7f-b37c-6f025a63bac4" providerId="ADAL" clId="{88A76C38-CAFE-4B2A-862F-7B528C9C152E}" dt="2024-04-22T11:37:49.822" v="1870" actId="20577"/>
        <pc:sldMkLst>
          <pc:docMk/>
          <pc:sldMk cId="1197957541" sldId="264"/>
        </pc:sldMkLst>
        <pc:spChg chg="mod">
          <ac:chgData name="Hest-de Beer,Lydia L.M. van" userId="8ff76ffd-ea3f-4e7f-b37c-6f025a63bac4" providerId="ADAL" clId="{88A76C38-CAFE-4B2A-862F-7B528C9C152E}" dt="2024-04-22T11:37:49.822" v="1870" actId="20577"/>
          <ac:spMkLst>
            <pc:docMk/>
            <pc:sldMk cId="1197957541" sldId="264"/>
            <ac:spMk id="3" creationId="{00000000-0000-0000-0000-000000000000}"/>
          </ac:spMkLst>
        </pc:spChg>
      </pc:sldChg>
      <pc:sldChg chg="modSp mod modAnim">
        <pc:chgData name="Hest-de Beer,Lydia L.M. van" userId="8ff76ffd-ea3f-4e7f-b37c-6f025a63bac4" providerId="ADAL" clId="{88A76C38-CAFE-4B2A-862F-7B528C9C152E}" dt="2024-05-30T18:11:35.219" v="1935" actId="20577"/>
        <pc:sldMkLst>
          <pc:docMk/>
          <pc:sldMk cId="2019417757" sldId="266"/>
        </pc:sldMkLst>
        <pc:spChg chg="mod">
          <ac:chgData name="Hest-de Beer,Lydia L.M. van" userId="8ff76ffd-ea3f-4e7f-b37c-6f025a63bac4" providerId="ADAL" clId="{88A76C38-CAFE-4B2A-862F-7B528C9C152E}" dt="2024-05-30T18:11:35.219" v="1935" actId="20577"/>
          <ac:spMkLst>
            <pc:docMk/>
            <pc:sldMk cId="2019417757" sldId="266"/>
            <ac:spMk id="3" creationId="{28B54D16-931E-4B88-88EC-5944C6025CDC}"/>
          </ac:spMkLst>
        </pc:spChg>
      </pc:sldChg>
      <pc:sldChg chg="modSp mod">
        <pc:chgData name="Hest-de Beer,Lydia L.M. van" userId="8ff76ffd-ea3f-4e7f-b37c-6f025a63bac4" providerId="ADAL" clId="{88A76C38-CAFE-4B2A-862F-7B528C9C152E}" dt="2024-04-22T11:14:45.134" v="1317" actId="20577"/>
        <pc:sldMkLst>
          <pc:docMk/>
          <pc:sldMk cId="4271943292" sldId="268"/>
        </pc:sldMkLst>
        <pc:spChg chg="mod">
          <ac:chgData name="Hest-de Beer,Lydia L.M. van" userId="8ff76ffd-ea3f-4e7f-b37c-6f025a63bac4" providerId="ADAL" clId="{88A76C38-CAFE-4B2A-862F-7B528C9C152E}" dt="2024-04-22T11:13:07.231" v="1138" actId="20577"/>
          <ac:spMkLst>
            <pc:docMk/>
            <pc:sldMk cId="4271943292" sldId="268"/>
            <ac:spMk id="2" creationId="{00000000-0000-0000-0000-000000000000}"/>
          </ac:spMkLst>
        </pc:spChg>
        <pc:spChg chg="mod">
          <ac:chgData name="Hest-de Beer,Lydia L.M. van" userId="8ff76ffd-ea3f-4e7f-b37c-6f025a63bac4" providerId="ADAL" clId="{88A76C38-CAFE-4B2A-862F-7B528C9C152E}" dt="2024-04-22T11:14:45.134" v="1317" actId="20577"/>
          <ac:spMkLst>
            <pc:docMk/>
            <pc:sldMk cId="4271943292" sldId="268"/>
            <ac:spMk id="3" creationId="{00000000-0000-0000-0000-000000000000}"/>
          </ac:spMkLst>
        </pc:spChg>
      </pc:sldChg>
      <pc:sldChg chg="modSp new mod">
        <pc:chgData name="Hest-de Beer,Lydia L.M. van" userId="8ff76ffd-ea3f-4e7f-b37c-6f025a63bac4" providerId="ADAL" clId="{88A76C38-CAFE-4B2A-862F-7B528C9C152E}" dt="2024-04-22T11:37:20.230" v="1861" actId="20577"/>
        <pc:sldMkLst>
          <pc:docMk/>
          <pc:sldMk cId="661306373" sldId="269"/>
        </pc:sldMkLst>
        <pc:spChg chg="mod">
          <ac:chgData name="Hest-de Beer,Lydia L.M. van" userId="8ff76ffd-ea3f-4e7f-b37c-6f025a63bac4" providerId="ADAL" clId="{88A76C38-CAFE-4B2A-862F-7B528C9C152E}" dt="2024-04-22T11:37:20.230" v="1861" actId="20577"/>
          <ac:spMkLst>
            <pc:docMk/>
            <pc:sldMk cId="661306373" sldId="269"/>
            <ac:spMk id="2" creationId="{64616C8E-7AAC-05CF-CB09-61F750BB5274}"/>
          </ac:spMkLst>
        </pc:spChg>
        <pc:spChg chg="mod">
          <ac:chgData name="Hest-de Beer,Lydia L.M. van" userId="8ff76ffd-ea3f-4e7f-b37c-6f025a63bac4" providerId="ADAL" clId="{88A76C38-CAFE-4B2A-862F-7B528C9C152E}" dt="2024-04-22T11:02:47.323" v="625" actId="20577"/>
          <ac:spMkLst>
            <pc:docMk/>
            <pc:sldMk cId="661306373" sldId="269"/>
            <ac:spMk id="3" creationId="{CF8915AB-F3E8-C985-BF56-C816A4690DEE}"/>
          </ac:spMkLst>
        </pc:spChg>
      </pc:sldChg>
      <pc:sldChg chg="modSp new mod">
        <pc:chgData name="Hest-de Beer,Lydia L.M. van" userId="8ff76ffd-ea3f-4e7f-b37c-6f025a63bac4" providerId="ADAL" clId="{88A76C38-CAFE-4B2A-862F-7B528C9C152E}" dt="2024-04-22T11:03:13.496" v="626" actId="2711"/>
        <pc:sldMkLst>
          <pc:docMk/>
          <pc:sldMk cId="113719385" sldId="270"/>
        </pc:sldMkLst>
        <pc:spChg chg="mod">
          <ac:chgData name="Hest-de Beer,Lydia L.M. van" userId="8ff76ffd-ea3f-4e7f-b37c-6f025a63bac4" providerId="ADAL" clId="{88A76C38-CAFE-4B2A-862F-7B528C9C152E}" dt="2024-04-22T11:02:01.677" v="608" actId="20577"/>
          <ac:spMkLst>
            <pc:docMk/>
            <pc:sldMk cId="113719385" sldId="270"/>
            <ac:spMk id="2" creationId="{FA5ED6F4-EBA2-126E-4B98-7ADFBA94BACD}"/>
          </ac:spMkLst>
        </pc:spChg>
        <pc:spChg chg="mod">
          <ac:chgData name="Hest-de Beer,Lydia L.M. van" userId="8ff76ffd-ea3f-4e7f-b37c-6f025a63bac4" providerId="ADAL" clId="{88A76C38-CAFE-4B2A-862F-7B528C9C152E}" dt="2024-04-22T11:03:13.496" v="626" actId="2711"/>
          <ac:spMkLst>
            <pc:docMk/>
            <pc:sldMk cId="113719385" sldId="270"/>
            <ac:spMk id="3" creationId="{C4D976E0-A56E-E371-3648-33D434EC38E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33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30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14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67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540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182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20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4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2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2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4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67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12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D94D3F-119C-0F26-4439-9FD97A0283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90" r="-1" b="-1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900" dirty="0"/>
              <a:t>MR Wethouder van Eupenschool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" y="4047759"/>
            <a:ext cx="4063999" cy="1096901"/>
          </a:xfrm>
        </p:spPr>
        <p:txBody>
          <a:bodyPr>
            <a:normAutofit/>
          </a:bodyPr>
          <a:lstStyle/>
          <a:p>
            <a:r>
              <a:rPr lang="nl-NL" sz="1400" dirty="0"/>
              <a:t>Jaarvergadering schooljaar 2023-2024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eelgoedgetallen van plastic">
            <a:extLst>
              <a:ext uri="{FF2B5EF4-FFF2-40B4-BE49-F238E27FC236}">
                <a16:creationId xmlns:a16="http://schemas.microsoft.com/office/drawing/2014/main" id="{89501323-CE83-FD4C-2934-2D68D61A2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5" r="24164" b="-2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800" dirty="0" err="1"/>
              <a:t>Highlights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schooljaar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>
              <a:lnSpc>
                <a:spcPct val="90000"/>
              </a:lnSpc>
            </a:pPr>
            <a:r>
              <a:rPr lang="nl-NL" sz="1700" dirty="0"/>
              <a:t>Samenstelling MR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Jaarplan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IEP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Financiën 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Overige onderwerpen</a:t>
            </a:r>
          </a:p>
          <a:p>
            <a:pPr>
              <a:lnSpc>
                <a:spcPct val="90000"/>
              </a:lnSpc>
            </a:pPr>
            <a:endParaRPr lang="nl-NL" sz="1700" dirty="0"/>
          </a:p>
          <a:p>
            <a:pPr>
              <a:lnSpc>
                <a:spcPct val="90000"/>
              </a:lnSpc>
            </a:pPr>
            <a:endParaRPr lang="nl-NL" sz="17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18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16C8E-7AAC-05CF-CB09-61F750BB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samenstelling MR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8915AB-F3E8-C985-BF56-C816A469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Nieuwe leden:</a:t>
            </a:r>
          </a:p>
          <a:p>
            <a:pPr>
              <a:buFontTx/>
              <a:buChar char="-"/>
            </a:pPr>
            <a:r>
              <a:rPr lang="nl-NL" dirty="0"/>
              <a:t>Lydia van Hest (ouder - voorzitter)</a:t>
            </a:r>
          </a:p>
          <a:p>
            <a:pPr>
              <a:buFontTx/>
              <a:buChar char="-"/>
            </a:pPr>
            <a:r>
              <a:rPr lang="nl-NL" dirty="0"/>
              <a:t>Lianne van Rijckevorsel (medewerker)</a:t>
            </a:r>
          </a:p>
          <a:p>
            <a:pPr>
              <a:buFontTx/>
              <a:buChar char="-"/>
            </a:pPr>
            <a:r>
              <a:rPr lang="nl-NL" dirty="0"/>
              <a:t>Maurice van Dongen (ouder - tevens lid GMR)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Continuerende leden:</a:t>
            </a:r>
          </a:p>
          <a:p>
            <a:pPr>
              <a:buFontTx/>
              <a:buChar char="-"/>
            </a:pPr>
            <a:r>
              <a:rPr lang="nl-NL" dirty="0"/>
              <a:t>Eveline Driedonks (medewerker)</a:t>
            </a:r>
          </a:p>
          <a:p>
            <a:pPr>
              <a:buFontTx/>
              <a:buChar char="-"/>
            </a:pPr>
            <a:r>
              <a:rPr lang="nl-NL" dirty="0"/>
              <a:t>Caroline van den Berk (medewerker)</a:t>
            </a:r>
          </a:p>
          <a:p>
            <a:pPr>
              <a:buFontTx/>
              <a:buChar char="-"/>
            </a:pPr>
            <a:r>
              <a:rPr lang="nl-NL" dirty="0"/>
              <a:t>Suzanne Geux (ouder)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Ambtelijk secretaris: Brechje Schouten</a:t>
            </a:r>
          </a:p>
        </p:txBody>
      </p:sp>
    </p:spTree>
    <p:extLst>
      <p:ext uri="{BB962C8B-B14F-4D97-AF65-F5344CB8AC3E}">
        <p14:creationId xmlns:p14="http://schemas.microsoft.com/office/powerpoint/2010/main" val="66130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ED6F4-EBA2-126E-4B98-7ADFBA94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Vergaderingen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D976E0-A56E-E371-3648-33D434EC3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14 september 2023</a:t>
            </a:r>
          </a:p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26 oktober 2023</a:t>
            </a:r>
          </a:p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11 januari 2024</a:t>
            </a:r>
          </a:p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7 maart 2024</a:t>
            </a:r>
          </a:p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30 mei 2024 (jaarvergadering)</a:t>
            </a:r>
          </a:p>
          <a:p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20 juni 2024</a:t>
            </a:r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1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Jaarplan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347" y="1930400"/>
            <a:ext cx="6626697" cy="4484571"/>
          </a:xfrm>
        </p:spPr>
        <p:txBody>
          <a:bodyPr>
            <a:normAutofit/>
          </a:bodyPr>
          <a:lstStyle/>
          <a:p>
            <a:r>
              <a:rPr lang="nl-NL" dirty="0"/>
              <a:t>Focus punten: rekenen, lezen, internationalisering, eigenaarschap en leren met LEF</a:t>
            </a:r>
          </a:p>
          <a:p>
            <a:r>
              <a:rPr lang="nl-NL" dirty="0"/>
              <a:t>SKPO burgerschap en SKPO duurzaamheid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MR is door het jaar heen bijgepraat over voortgang inhoudelijke werkgroepen (</a:t>
            </a:r>
            <a:r>
              <a:rPr lang="nl-NL" dirty="0" err="1"/>
              <a:t>PLG’s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/>
              <a:t>Looptijd schoolplan 2023-2025 (2jaar om aan te sluiten op het strategisch plan van SKPO)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04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Leerlingvolgsysteem IEP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8" y="1556792"/>
            <a:ext cx="6626697" cy="4484571"/>
          </a:xfrm>
        </p:spPr>
        <p:txBody>
          <a:bodyPr>
            <a:normAutofit/>
          </a:bodyPr>
          <a:lstStyle/>
          <a:p>
            <a:r>
              <a:rPr lang="nl-NL" dirty="0"/>
              <a:t>De MR is door het jaar heen geïnformeerd.</a:t>
            </a:r>
          </a:p>
          <a:p>
            <a:r>
              <a:rPr lang="nl-NL" dirty="0"/>
              <a:t>Er zijn veel studiedagen besteed aan de werking van IEP door de medewerkers.</a:t>
            </a:r>
          </a:p>
          <a:p>
            <a:r>
              <a:rPr lang="nl-NL" dirty="0"/>
              <a:t>De MR heeft vragen kunnen stellen over de werking van het nieuwe systeem.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94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Schoolbegroting: Deze is besproken met de MR</a:t>
            </a:r>
          </a:p>
          <a:p>
            <a:endParaRPr lang="nl-NL" dirty="0"/>
          </a:p>
          <a:p>
            <a:r>
              <a:rPr lang="nl-NL" dirty="0"/>
              <a:t>Stichting Eupengelden:</a:t>
            </a:r>
          </a:p>
          <a:p>
            <a:pPr lvl="1"/>
            <a:r>
              <a:rPr lang="nl-NL" dirty="0"/>
              <a:t>Nieuw bestuur Maurice en Lydia naast Erwin Engelaar</a:t>
            </a:r>
          </a:p>
          <a:p>
            <a:pPr lvl="1"/>
            <a:r>
              <a:rPr lang="nl-NL" dirty="0"/>
              <a:t>Kascontroles uitgevoerd</a:t>
            </a:r>
          </a:p>
          <a:p>
            <a:pPr lvl="1"/>
            <a:r>
              <a:rPr lang="nl-NL" dirty="0"/>
              <a:t>Kamp 2 jaar betalen uit de Stichting</a:t>
            </a:r>
          </a:p>
          <a:p>
            <a:pPr lvl="1"/>
            <a:r>
              <a:rPr lang="nl-NL" dirty="0"/>
              <a:t>Plan besteding gelden</a:t>
            </a:r>
          </a:p>
        </p:txBody>
      </p:sp>
    </p:spTree>
    <p:extLst>
      <p:ext uri="{BB962C8B-B14F-4D97-AF65-F5344CB8AC3E}">
        <p14:creationId xmlns:p14="http://schemas.microsoft.com/office/powerpoint/2010/main" val="119795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39C14-D2A5-40C1-911B-102D6045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Overige 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B54D16-931E-4B88-88EC-5944C6025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Geïnformeerd over:</a:t>
            </a:r>
          </a:p>
          <a:p>
            <a:r>
              <a:rPr lang="nl-NL" dirty="0">
                <a:solidFill>
                  <a:schemeClr val="tx1"/>
                </a:solidFill>
              </a:rPr>
              <a:t>Evaluatie ontwikkelmap/cyclus</a:t>
            </a:r>
          </a:p>
          <a:p>
            <a:r>
              <a:rPr lang="nl-NL" dirty="0"/>
              <a:t>Plan ouderbetrokkenheid (update concept)</a:t>
            </a:r>
          </a:p>
          <a:p>
            <a:r>
              <a:rPr lang="nl-NL" dirty="0"/>
              <a:t>Leerkrachten tekort (vervangersbeleid)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Ingestemd met:</a:t>
            </a:r>
          </a:p>
          <a:p>
            <a:r>
              <a:rPr lang="nl-NL" dirty="0"/>
              <a:t>Veiligheidsplan </a:t>
            </a:r>
          </a:p>
          <a:p>
            <a:r>
              <a:rPr lang="nl-NL" dirty="0"/>
              <a:t>Formatie (P-MR)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Geadviseerd over: </a:t>
            </a:r>
          </a:p>
          <a:p>
            <a:r>
              <a:rPr lang="nl-NL" dirty="0"/>
              <a:t>Vakantieplanning </a:t>
            </a:r>
          </a:p>
          <a:p>
            <a:r>
              <a:rPr lang="nl-NL" dirty="0"/>
              <a:t>Benoeming adjunct directeur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Overig: kenbaarheid MR (o.a. flyer)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941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5881C-A540-4C00-98C2-D168EF1C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852936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nl-NL" sz="7200" dirty="0">
                <a:solidFill>
                  <a:schemeClr val="tx1"/>
                </a:solidFill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756110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b53955-fdb0-4fca-8839-15c356d026e4">
      <Terms xmlns="http://schemas.microsoft.com/office/infopath/2007/PartnerControls"/>
    </lcf76f155ced4ddcb4097134ff3c332f>
    <TaxCatchAll xmlns="cf8e9c01-8711-40ef-a2a8-f772c4893b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14973AF1BFAE438BAF6EDEDA173DB4" ma:contentTypeVersion="17" ma:contentTypeDescription="Create a new document." ma:contentTypeScope="" ma:versionID="9d6ffdd07a23280a67c0b7e23b398efe">
  <xsd:schema xmlns:xsd="http://www.w3.org/2001/XMLSchema" xmlns:xs="http://www.w3.org/2001/XMLSchema" xmlns:p="http://schemas.microsoft.com/office/2006/metadata/properties" xmlns:ns2="31b53955-fdb0-4fca-8839-15c356d026e4" xmlns:ns3="157e179f-48a6-47cc-bef4-743ba8205a2a" xmlns:ns4="cf8e9c01-8711-40ef-a2a8-f772c4893b5c" targetNamespace="http://schemas.microsoft.com/office/2006/metadata/properties" ma:root="true" ma:fieldsID="34412aaa0f64745067ed31f853669a71" ns2:_="" ns3:_="" ns4:_="">
    <xsd:import namespace="31b53955-fdb0-4fca-8839-15c356d026e4"/>
    <xsd:import namespace="157e179f-48a6-47cc-bef4-743ba8205a2a"/>
    <xsd:import namespace="cf8e9c01-8711-40ef-a2a8-f772c4893b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53955-fdb0-4fca-8839-15c356d026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f51fbb-22f5-4ddf-8beb-d6be01e13c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e179f-48a6-47cc-bef4-743ba8205a2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e9c01-8711-40ef-a2a8-f772c4893b5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atch-all-kolom van taxonomie" ma:hidden="true" ma:list="{3460e949-c399-4bd0-a417-fb4deb913398}" ma:internalName="TaxCatchAll" ma:showField="CatchAllData" ma:web="cf8e9c01-8711-40ef-a2a8-f772c4893b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7C0F4C-4EF1-492C-A297-A68E3DE5FA5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05d9c35-e4e7-46dc-b696-2e0d98cbe4ff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dfc51d9-fd9a-4c2e-9b35-2a6b8dbf690b"/>
    <ds:schemaRef ds:uri="http://www.w3.org/XML/1998/namespace"/>
    <ds:schemaRef ds:uri="31b53955-fdb0-4fca-8839-15c356d026e4"/>
    <ds:schemaRef ds:uri="cf8e9c01-8711-40ef-a2a8-f772c4893b5c"/>
  </ds:schemaRefs>
</ds:datastoreItem>
</file>

<file path=customXml/itemProps2.xml><?xml version="1.0" encoding="utf-8"?>
<ds:datastoreItem xmlns:ds="http://schemas.openxmlformats.org/officeDocument/2006/customXml" ds:itemID="{62D4E5F6-7110-4467-9A8D-C1BFC3D4FC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75B5FC-5C75-4379-81DD-F57E2697B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53955-fdb0-4fca-8839-15c356d026e4"/>
    <ds:schemaRef ds:uri="157e179f-48a6-47cc-bef4-743ba8205a2a"/>
    <ds:schemaRef ds:uri="cf8e9c01-8711-40ef-a2a8-f772c4893b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266</Words>
  <Application>Microsoft Office PowerPoint</Application>
  <PresentationFormat>Diavoorstelling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MR Wethouder van Eupenschool</vt:lpstr>
      <vt:lpstr>Highlights  schooljaar</vt:lpstr>
      <vt:lpstr>Nieuwe samenstelling MR </vt:lpstr>
      <vt:lpstr>Vergaderingen</vt:lpstr>
      <vt:lpstr>Jaarplan</vt:lpstr>
      <vt:lpstr>Leerlingvolgsysteem IEP</vt:lpstr>
      <vt:lpstr>Financiën</vt:lpstr>
      <vt:lpstr>Overige onderwerpen</vt:lpstr>
      <vt:lpstr>Vragen?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Wethouder van Eupenschool</dc:title>
  <dc:creator>Schouten,Brechje B.G.</dc:creator>
  <cp:lastModifiedBy>Hest-de Beer,Lydia L.M. van</cp:lastModifiedBy>
  <cp:revision>13</cp:revision>
  <dcterms:created xsi:type="dcterms:W3CDTF">2021-05-19T12:36:03Z</dcterms:created>
  <dcterms:modified xsi:type="dcterms:W3CDTF">2024-05-30T18:11:40Z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0x010100AA14973AF1BFAE438BAF6EDEDA173DB4</vt:lpwstr>
  </property>
</Properties>
</file>