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8" r:id="rId6"/>
    <p:sldId id="263" r:id="rId7"/>
    <p:sldId id="267" r:id="rId8"/>
    <p:sldId id="266" r:id="rId9"/>
    <p:sldId id="265" r:id="rId10"/>
    <p:sldId id="262" r:id="rId11"/>
    <p:sldId id="26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B2073-6118-4AB1-B7FA-3A36AD80D531}" v="2" dt="2023-08-25T08:01:5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CFB4-E274-4661-ADC6-E90566CA0170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E654-F7DD-40B6-A1E0-80D1F95B3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C7BD-7E9A-4E65-AA55-5779FEB9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13C46F-A004-4E64-8EB7-BC688238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0F6BBB-3BF5-4BB8-B64A-10F06F79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85CEE-92A3-4CD6-9E36-A0992121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00E13-4E2F-4E69-A36E-A2DCDCE9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9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0720D-95BE-4742-914A-0AF79F02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BA874F-4779-480A-85CB-D5C3D8D4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BEEB1A-DDBB-4C9D-B042-93A507C9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65E2D-01D0-4D6A-8F0E-A63CA66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F8D2A-7322-4A39-838D-F7055E3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63AA1A-A3CF-410D-8A67-3F6DDA96E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323A9E-A44F-4709-9C20-34A5E2C50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59588F-E59D-481D-84E2-E8C9671B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D3AF58-9BE0-4CA0-A397-F3C8BCAB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3BC21-1110-4463-84E1-6036F95B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9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BC810-F776-4C2B-9B85-C103185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5729D-7A2E-4EAB-AAE9-1C9C5505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5B6F7-6770-4FAC-8FFC-71C91CBD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D6EF1E-C127-4D18-BBC4-50A06661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8AB434-0DC0-48ED-B99F-6C229A55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0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47F0E-C803-4C1A-9852-9C1F6832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27BBBA-55C4-4B88-BF1E-2F1508BC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837F7-BECD-4260-9CCD-5B8E8F7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35068-1E4D-49D6-B8D9-B19AC457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A796F6-3EE5-42ED-8D50-EA39161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20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3547-1CB1-40EF-BE29-55195AA3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FD36B-EB81-4E12-882F-68282C8A3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FF38A5-3740-4AE1-9E5D-6B3B1188C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79DE65-3C79-4A90-A675-F39C5D5F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0D8E36-A266-44E4-9566-887BA92E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5AB83F-1AC5-4402-A54C-1EDD1666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2FDDF-82D2-4929-9A41-97AE3053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EE4505-6993-4E53-90E7-113BD864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3488D1-AFF5-4540-BDA3-D8489EFB6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41237E-900A-4ACC-9865-C99F5FFAC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2BEB48-162D-451E-8693-2AE72BBD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468330-D4F1-44B1-9B7A-42927168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88AE22-3B00-42EF-9C7E-FEDA61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FD5BE0-BE35-4B19-8877-7A32C03D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3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A99F4-B169-4F70-885C-A545BDDE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E53116-BFA9-48E7-AB4F-B7783672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B33D3-1A05-40D5-A69F-70721761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FBA9B-2BAD-4523-974F-006E2223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8B21554-8460-4666-B8AF-856B398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BF8721-61DC-40F5-91BD-D89ECF67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5B8890-6290-4CA6-B514-E1632516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7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0E3E4-1F6D-439C-B618-A660729A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A5B03-E48B-445F-B62B-0D764D75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2B42DA-9F62-445F-A275-0288789F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79254-04D8-4248-9715-C14B650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13CA97-AD20-4EA0-8ACD-87D0ACD7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7D8306-C20D-4888-BDEE-42C1F1E7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F1E4-9A29-4870-946E-D9CF162F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9585EB-DD04-4769-B577-8139EC64A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27C515-93EA-4D97-877B-C31A9ED8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2B7BAE-378B-4F82-A0AE-6DFFAC07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4F4EBB-E00B-4689-9DC5-52739BB8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527FB0-2DDF-438B-8A78-608BA9C8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30F525-A842-443A-9BFE-D757298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727B3-58F2-46DE-8803-8FD451B9F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6A895-42BA-4417-A3F9-302722D0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F662-08D0-49E4-8B40-F998EAB20B2C}" type="datetimeFigureOut">
              <a:rPr lang="nl-NL" smtClean="0"/>
              <a:t>28-8-2023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B6B226-9369-4E90-9CAC-215B55FE5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8EE2A0-8104-4D0D-9009-57DC4A3C0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oep7.distelvlinder@distelvlinder-culemborg.n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77" y="5500687"/>
            <a:ext cx="4597947" cy="11858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DFEDF45-4F0B-4F96-9000-29F33CF85D0D}"/>
              </a:ext>
            </a:extLst>
          </p:cNvPr>
          <p:cNvSpPr/>
          <p:nvPr/>
        </p:nvSpPr>
        <p:spPr>
          <a:xfrm>
            <a:off x="544865" y="519681"/>
            <a:ext cx="111022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600" b="1" dirty="0">
                <a:solidFill>
                  <a:srgbClr val="CC5A1A"/>
                </a:solidFill>
              </a:rPr>
              <a:t>WELKOM IN GROEP 7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8EBF33-A6E9-4E26-96E9-A4F52A2DA262}"/>
              </a:ext>
            </a:extLst>
          </p:cNvPr>
          <p:cNvSpPr/>
          <p:nvPr/>
        </p:nvSpPr>
        <p:spPr>
          <a:xfrm>
            <a:off x="3532276" y="2825517"/>
            <a:ext cx="4554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solidFill>
                  <a:srgbClr val="CC5A1A"/>
                </a:solidFill>
              </a:rPr>
              <a:t>Schooljaar 2023 – 2024</a:t>
            </a:r>
          </a:p>
        </p:txBody>
      </p:sp>
      <p:pic>
        <p:nvPicPr>
          <p:cNvPr id="3" name="Afbeelding 2" descr="Afbeelding met tekst, kamer, geschilderd&#10;&#10;Automatisch gegenereerde beschrijving">
            <a:extLst>
              <a:ext uri="{FF2B5EF4-FFF2-40B4-BE49-F238E27FC236}">
                <a16:creationId xmlns:a16="http://schemas.microsoft.com/office/drawing/2014/main" id="{2A029ABF-CE06-4AC2-A43D-877CE65AC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009" y="2733576"/>
            <a:ext cx="3660083" cy="27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13CD2E4-DC71-4A0B-9539-36FBEB0A33A7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De </a:t>
            </a:r>
            <a:r>
              <a:rPr lang="en-US" sz="5400" dirty="0" err="1">
                <a:latin typeface="+mj-lt"/>
                <a:ea typeface="+mj-ea"/>
                <a:cs typeface="+mj-cs"/>
              </a:rPr>
              <a:t>binnenkomer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F1C183D-FEB7-4D6C-9ED8-D11F8E630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2058"/>
          <a:stretch/>
        </p:blipFill>
        <p:spPr>
          <a:xfrm>
            <a:off x="383202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3BAF79A-2CB8-4EA9-90DF-6D56015903D3}"/>
              </a:ext>
            </a:extLst>
          </p:cNvPr>
          <p:cNvSpPr txBox="1"/>
          <p:nvPr/>
        </p:nvSpPr>
        <p:spPr>
          <a:xfrm>
            <a:off x="6598104" y="1396289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De leerkracht</a:t>
            </a: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1160294"/>
            <a:ext cx="4856199" cy="125047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F596108-4206-4D23-8615-B11CBA28138F}"/>
              </a:ext>
            </a:extLst>
          </p:cNvPr>
          <p:cNvSpPr txBox="1"/>
          <p:nvPr/>
        </p:nvSpPr>
        <p:spPr>
          <a:xfrm>
            <a:off x="6602549" y="2871982"/>
            <a:ext cx="5034784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Marije Dijkgraaf, ma t/m </a:t>
            </a:r>
            <a:r>
              <a:rPr lang="en-US" dirty="0" err="1"/>
              <a:t>vrij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Ilse </a:t>
            </a:r>
            <a:r>
              <a:rPr lang="en-US" dirty="0" err="1"/>
              <a:t>Bosschaart</a:t>
            </a:r>
            <a:r>
              <a:rPr lang="en-US" dirty="0"/>
              <a:t>, op </a:t>
            </a:r>
            <a:r>
              <a:rPr lang="en-US" dirty="0" err="1"/>
              <a:t>woensdag</a:t>
            </a:r>
            <a:r>
              <a:rPr lang="en-US" dirty="0"/>
              <a:t> (</a:t>
            </a:r>
            <a:r>
              <a:rPr lang="en-US" dirty="0" err="1"/>
              <a:t>wisselend</a:t>
            </a:r>
            <a:r>
              <a:rPr lang="en-US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Gemeenschappelijke</a:t>
            </a:r>
            <a:r>
              <a:rPr lang="en-US" dirty="0"/>
              <a:t> mail: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Groep7.distelvlinder@opo-r.nl</a:t>
            </a:r>
            <a:r>
              <a:rPr lang="en-US" dirty="0"/>
              <a:t> </a:t>
            </a:r>
          </a:p>
        </p:txBody>
      </p:sp>
      <p:pic>
        <p:nvPicPr>
          <p:cNvPr id="6" name="Afbeelding 5" descr="Afbeelding met kleding, Menselijk gezicht, glimlach, persoon&#10;&#10;Automatisch gegenereerde beschrijving">
            <a:extLst>
              <a:ext uri="{FF2B5EF4-FFF2-40B4-BE49-F238E27FC236}">
                <a16:creationId xmlns:a16="http://schemas.microsoft.com/office/drawing/2014/main" id="{3B9FB287-491A-4EF7-89A4-261E6CA4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" y="2059070"/>
            <a:ext cx="2210880" cy="3311803"/>
          </a:xfrm>
          <a:prstGeom prst="rect">
            <a:avLst/>
          </a:prstGeom>
        </p:spPr>
      </p:pic>
      <p:pic>
        <p:nvPicPr>
          <p:cNvPr id="9" name="Afbeelding 8" descr="Afbeelding met Menselijk gezicht, glimlach, persoon, kleding&#10;&#10;Automatisch gegenereerde beschrijving">
            <a:extLst>
              <a:ext uri="{FF2B5EF4-FFF2-40B4-BE49-F238E27FC236}">
                <a16:creationId xmlns:a16="http://schemas.microsoft.com/office/drawing/2014/main" id="{FD37B64D-C876-FA7E-E31F-01EAB2629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99" y="2000471"/>
            <a:ext cx="22891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5757E6F-2DAB-4B64-9FAF-F51F95D0FEA5}"/>
              </a:ext>
            </a:extLst>
          </p:cNvPr>
          <p:cNvSpPr txBox="1"/>
          <p:nvPr/>
        </p:nvSpPr>
        <p:spPr>
          <a:xfrm>
            <a:off x="761802" y="342306"/>
            <a:ext cx="4703816" cy="2121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317816-890B-4E11-96C1-BF1FB865D974}"/>
              </a:ext>
            </a:extLst>
          </p:cNvPr>
          <p:cNvSpPr txBox="1"/>
          <p:nvPr/>
        </p:nvSpPr>
        <p:spPr>
          <a:xfrm>
            <a:off x="6096000" y="342307"/>
            <a:ext cx="5250873" cy="212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Mededelingen via de mail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Andere zaken graag een afspraak maken. Loop binnen, telefonisch of via mail.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2" y="3355040"/>
            <a:ext cx="10668003" cy="27470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862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8B10446-941E-46BA-9FE6-12E360EFCAE4}"/>
              </a:ext>
            </a:extLst>
          </p:cNvPr>
          <p:cNvSpPr txBox="1"/>
          <p:nvPr/>
        </p:nvSpPr>
        <p:spPr>
          <a:xfrm>
            <a:off x="630936" y="630936"/>
            <a:ext cx="3599688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Oudergesprekken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F63857-3D08-4D83-BAEC-AC0078AB9551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Oudervertelgesprekken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Rapportgesprek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Potloodadviesgesprek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3205360"/>
            <a:ext cx="10917936" cy="28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90B7FD4-099E-4FDC-B07D-071E8B0C3F95}"/>
              </a:ext>
            </a:extLst>
          </p:cNvPr>
          <p:cNvSpPr txBox="1"/>
          <p:nvPr/>
        </p:nvSpPr>
        <p:spPr>
          <a:xfrm>
            <a:off x="1179576" y="1261423"/>
            <a:ext cx="982980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Het potloodadvies</a:t>
            </a: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7" name="Freeform: Shape 16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7454F5B3-9CA3-453F-9A6C-5829C03258A0}"/>
              </a:ext>
            </a:extLst>
          </p:cNvPr>
          <p:cNvSpPr txBox="1"/>
          <p:nvPr/>
        </p:nvSpPr>
        <p:spPr>
          <a:xfrm>
            <a:off x="804672" y="2827419"/>
            <a:ext cx="5126896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De punten waarop dit advies wordt gebaseerd: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Leerlijnen groep 1 t/m groep 7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Toetsresultaten CITO- Leerling in Beeld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Studievaardigheden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Maken en inleveren van huiswerk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Sociaal-emotionele ontwikkeling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Er worden doelen besproken die mee gaan naar groep 8.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Definitief advies volgt midden groep 8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8" y="3808462"/>
            <a:ext cx="4954693" cy="12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6151294" y="486184"/>
            <a:ext cx="5397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Klassenzaken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1378778"/>
            <a:ext cx="4555700" cy="117309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3B7B36BE-C25D-2D83-159D-F74E3C712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3526029"/>
            <a:ext cx="182447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6096410" y="1469100"/>
            <a:ext cx="53972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Els </a:t>
            </a:r>
            <a:r>
              <a:rPr lang="en-US" dirty="0" err="1"/>
              <a:t>ondersteunt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7.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Eigenaarschap</a:t>
            </a:r>
            <a:r>
              <a:rPr lang="en-US" dirty="0"/>
              <a:t>- </a:t>
            </a:r>
            <a:r>
              <a:rPr lang="en-US" dirty="0" err="1"/>
              <a:t>verantwoordelijkheid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gymles</a:t>
            </a:r>
            <a:r>
              <a:rPr lang="en-US" dirty="0"/>
              <a:t> is op </a:t>
            </a:r>
            <a:r>
              <a:rPr lang="en-US" dirty="0" err="1"/>
              <a:t>dinsdag</a:t>
            </a:r>
            <a:r>
              <a:rPr lang="en-US" dirty="0"/>
              <a:t> –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/>
              <a:t> hui</a:t>
            </a:r>
            <a:r>
              <a:rPr lang="en-US" dirty="0"/>
              <a:t>s</a:t>
            </a:r>
            <a:r>
              <a:rPr lang="en-US"/>
              <a:t> 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Spreekbeurt</a:t>
            </a:r>
            <a:r>
              <a:rPr lang="en-US" dirty="0"/>
              <a:t>. U </a:t>
            </a:r>
            <a:r>
              <a:rPr lang="en-US" dirty="0" err="1"/>
              <a:t>ontvangt</a:t>
            </a:r>
            <a:r>
              <a:rPr lang="en-US" dirty="0"/>
              <a:t> het rooster via </a:t>
            </a:r>
            <a:r>
              <a:rPr lang="en-US" dirty="0" err="1"/>
              <a:t>Parro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Werkstuk</a:t>
            </a:r>
            <a:r>
              <a:rPr lang="en-US" dirty="0"/>
              <a:t> (</a:t>
            </a:r>
            <a:r>
              <a:rPr lang="en-US" dirty="0" err="1"/>
              <a:t>inleveren</a:t>
            </a:r>
            <a:r>
              <a:rPr lang="en-US" dirty="0"/>
              <a:t> op 8 </a:t>
            </a:r>
            <a:r>
              <a:rPr lang="en-US" dirty="0" err="1"/>
              <a:t>maart</a:t>
            </a:r>
            <a:r>
              <a:rPr lang="en-US" dirty="0"/>
              <a:t> 2024)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Topografie</a:t>
            </a:r>
            <a:r>
              <a:rPr lang="en-US" dirty="0"/>
              <a:t> Europa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Huiswerk</a:t>
            </a:r>
            <a:r>
              <a:rPr lang="en-US" dirty="0"/>
              <a:t> is </a:t>
            </a:r>
            <a:r>
              <a:rPr lang="en-US" dirty="0" err="1"/>
              <a:t>eenmaal</a:t>
            </a:r>
            <a:r>
              <a:rPr lang="en-US" dirty="0"/>
              <a:t> per week op </a:t>
            </a:r>
            <a:r>
              <a:rPr lang="en-US" dirty="0" err="1"/>
              <a:t>maandag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Mediatoren</a:t>
            </a:r>
            <a:r>
              <a:rPr lang="en-US" dirty="0"/>
              <a:t>. </a:t>
            </a:r>
            <a:r>
              <a:rPr lang="en-US" dirty="0" err="1"/>
              <a:t>Solliciteren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schoolkamp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Adoptieproject</a:t>
            </a:r>
            <a:r>
              <a:rPr lang="en-US" dirty="0"/>
              <a:t>- Jong </a:t>
            </a:r>
            <a:r>
              <a:rPr lang="en-US" dirty="0" err="1"/>
              <a:t>adopteert</a:t>
            </a:r>
            <a:r>
              <a:rPr lang="en-US" dirty="0"/>
              <a:t> oud.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Privacyvoorkeuren</a:t>
            </a:r>
            <a:r>
              <a:rPr lang="en-US" dirty="0"/>
              <a:t> </a:t>
            </a:r>
            <a:r>
              <a:rPr lang="en-US" dirty="0" err="1"/>
              <a:t>checken</a:t>
            </a:r>
            <a:r>
              <a:rPr lang="en-US" dirty="0"/>
              <a:t> op </a:t>
            </a:r>
            <a:r>
              <a:rPr lang="en-US" dirty="0" err="1"/>
              <a:t>Parro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Oordopjes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Contactouder</a:t>
            </a:r>
            <a:r>
              <a:rPr lang="en-US" dirty="0"/>
              <a:t>(s), </a:t>
            </a:r>
            <a:r>
              <a:rPr lang="en-US" dirty="0" err="1"/>
              <a:t>wie</a:t>
            </a:r>
            <a:r>
              <a:rPr lang="en-US" dirty="0"/>
              <a:t> o </a:t>
            </a:r>
            <a:r>
              <a:rPr lang="en-US" dirty="0" err="1"/>
              <a:t>wie</a:t>
            </a:r>
            <a:r>
              <a:rPr lang="en-US" dirty="0"/>
              <a:t>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6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35A54B1-D992-47F6-AD61-D9C4DE9160FA}"/>
              </a:ext>
            </a:extLst>
          </p:cNvPr>
          <p:cNvSpPr txBox="1"/>
          <p:nvPr/>
        </p:nvSpPr>
        <p:spPr>
          <a:xfrm>
            <a:off x="838201" y="365125"/>
            <a:ext cx="5393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Zaken buiten de klas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F520AF-CEBC-471F-8DA2-E58699161B3D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Schoolkamp</a:t>
            </a:r>
            <a:r>
              <a:rPr lang="en-US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Mediatorentraining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schooltijd</a:t>
            </a:r>
            <a:r>
              <a:rPr lang="en-US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Uitreiking</a:t>
            </a:r>
            <a:r>
              <a:rPr lang="en-US" dirty="0"/>
              <a:t> diploma </a:t>
            </a:r>
            <a:r>
              <a:rPr lang="en-US" dirty="0" err="1"/>
              <a:t>mediatoren</a:t>
            </a:r>
            <a:r>
              <a:rPr lang="en-US" dirty="0"/>
              <a:t> 13 </a:t>
            </a:r>
            <a:r>
              <a:rPr lang="en-US" dirty="0" err="1"/>
              <a:t>oktober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Schaaktoernooi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2024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Juf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meesterdag</a:t>
            </a:r>
            <a:r>
              <a:rPr lang="en-US" dirty="0"/>
              <a:t>,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eind</a:t>
            </a:r>
            <a:r>
              <a:rPr lang="en-US" dirty="0"/>
              <a:t> van het </a:t>
            </a:r>
            <a:r>
              <a:rPr lang="en-US" dirty="0" err="1"/>
              <a:t>schooljaar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Meent</a:t>
            </a:r>
            <a:r>
              <a:rPr lang="en-US" dirty="0"/>
              <a:t> in </a:t>
            </a:r>
            <a:r>
              <a:rPr lang="en-US" dirty="0" err="1"/>
              <a:t>Beusichem</a:t>
            </a:r>
            <a:r>
              <a:rPr lang="en-US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Excursies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besteed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media in de </a:t>
            </a:r>
            <a:r>
              <a:rPr lang="en-US" dirty="0" err="1"/>
              <a:t>klas</a:t>
            </a:r>
            <a:r>
              <a:rPr lang="en-US" dirty="0"/>
              <a:t>.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ontvangen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hulp</a:t>
            </a:r>
            <a:r>
              <a:rPr lang="en-US" dirty="0"/>
              <a:t> van </a:t>
            </a:r>
            <a:r>
              <a:rPr lang="en-US" dirty="0" err="1"/>
              <a:t>ouders</a:t>
            </a:r>
            <a:r>
              <a:rPr lang="en-US" dirty="0"/>
              <a:t> in de </a:t>
            </a:r>
            <a:r>
              <a:rPr lang="en-US" dirty="0" err="1"/>
              <a:t>vorm</a:t>
            </a:r>
            <a:r>
              <a:rPr lang="en-US" dirty="0"/>
              <a:t> van </a:t>
            </a:r>
            <a:r>
              <a:rPr lang="en-US" dirty="0" err="1"/>
              <a:t>regelmatige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 van de </a:t>
            </a:r>
            <a:r>
              <a:rPr lang="en-US" dirty="0" err="1"/>
              <a:t>berichten</a:t>
            </a:r>
            <a:r>
              <a:rPr lang="en-US" dirty="0"/>
              <a:t> van </a:t>
            </a:r>
            <a:r>
              <a:rPr lang="en-US" dirty="0" err="1"/>
              <a:t>uw</a:t>
            </a:r>
            <a:r>
              <a:rPr lang="en-US" dirty="0"/>
              <a:t> kind.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Cyberrijbewijs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Verkeersexamens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Theoretisch</a:t>
            </a:r>
            <a:r>
              <a:rPr lang="en-US" dirty="0"/>
              <a:t> examen 26 </a:t>
            </a:r>
            <a:r>
              <a:rPr lang="en-US" dirty="0" err="1"/>
              <a:t>maart</a:t>
            </a:r>
            <a:r>
              <a:rPr lang="en-US" dirty="0"/>
              <a:t> 2024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Praktisch</a:t>
            </a:r>
            <a:r>
              <a:rPr lang="en-US" dirty="0"/>
              <a:t> examen 24 </a:t>
            </a:r>
            <a:r>
              <a:rPr lang="en-US" dirty="0" err="1"/>
              <a:t>mei</a:t>
            </a:r>
            <a:r>
              <a:rPr lang="en-US" dirty="0"/>
              <a:t> 2024.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r="46552" b="1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4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89fca-e493-4562-ad0d-25ecd91f1b26">
      <Terms xmlns="http://schemas.microsoft.com/office/infopath/2007/PartnerControls"/>
    </lcf76f155ced4ddcb4097134ff3c332f>
    <TaxCatchAll xmlns="441dd8f2-f4ab-43aa-a9fb-c418516630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828FE72AEA4C96051D23DB1B1C2F" ma:contentTypeVersion="" ma:contentTypeDescription="Een nieuw document maken." ma:contentTypeScope="" ma:versionID="68f6d0295c5c1761ce3ae8fca4397f54">
  <xsd:schema xmlns:xsd="http://www.w3.org/2001/XMLSchema" xmlns:xs="http://www.w3.org/2001/XMLSchema" xmlns:p="http://schemas.microsoft.com/office/2006/metadata/properties" xmlns:ns2="2ac89fca-e493-4562-ad0d-25ecd91f1b26" xmlns:ns3="441dd8f2-f4ab-43aa-a9fb-c41851663098" targetNamespace="http://schemas.microsoft.com/office/2006/metadata/properties" ma:root="true" ma:fieldsID="c60d67075528db5f032ae9e7626c699f" ns2:_="" ns3:_="">
    <xsd:import namespace="2ac89fca-e493-4562-ad0d-25ecd91f1b26"/>
    <xsd:import namespace="441dd8f2-f4ab-43aa-a9fb-c41851663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9fca-e493-4562-ad0d-25ecd91f1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41e08f-228c-4966-86a1-ec3143a03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dd8f2-f4ab-43aa-a9fb-c41851663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60b331-d80c-4f9f-ad25-51525a2ec4d9}" ma:internalName="TaxCatchAll" ma:showField="CatchAllData" ma:web="441dd8f2-f4ab-43aa-a9fb-c41851663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139F1-5DBE-4662-BD05-A8C6B6074A27}">
  <ds:schemaRefs>
    <ds:schemaRef ds:uri="http://purl.org/dc/elements/1.1/"/>
    <ds:schemaRef ds:uri="http://www.w3.org/XML/1998/namespace"/>
    <ds:schemaRef ds:uri="2ac89fca-e493-4562-ad0d-25ecd91f1b26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41dd8f2-f4ab-43aa-a9fb-c418516630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9F224E-7D55-4CBE-AF83-370AF6C6F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2A38D-6B7A-4FCF-B769-C39C0B255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9fca-e493-4562-ad0d-25ecd91f1b26"/>
    <ds:schemaRef ds:uri="441dd8f2-f4ab-43aa-a9fb-c4185166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257</Words>
  <Application>Microsoft Office PowerPoint</Application>
  <PresentationFormat>Breedbeeld</PresentationFormat>
  <Paragraphs>50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Dijkgraaf</dc:creator>
  <cp:lastModifiedBy>Marije Dijkgraaf</cp:lastModifiedBy>
  <cp:revision>14</cp:revision>
  <dcterms:created xsi:type="dcterms:W3CDTF">2020-09-06T12:03:41Z</dcterms:created>
  <dcterms:modified xsi:type="dcterms:W3CDTF">2023-08-28T13:47:42Z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0x01010075DD828FE72AEA4C96051D23DB1B1C2F</vt:lpwstr>
  </property>
  <property fmtid="{D5CDD505-2E9C-101B-9397-08002B2CF9AE}" pid="3" name="MediaServiceImageTags">
    <vt:lpwstr/>
  </property>
</Properties>
</file>