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5" r:id="rId3"/>
    <p:sldMasterId id="2147483949" r:id="rId4"/>
    <p:sldMasterId id="2147484004" r:id="rId5"/>
    <p:sldMasterId id="2147483957" r:id="rId6"/>
    <p:sldMasterId id="2147486629" r:id="rId7"/>
    <p:sldMasterId id="2147487118" r:id="rId8"/>
    <p:sldMasterId id="2147487131" r:id="rId9"/>
    <p:sldMasterId id="2147487145" r:id="rId10"/>
  </p:sldMasterIdLst>
  <p:notesMasterIdLst>
    <p:notesMasterId r:id="rId35"/>
  </p:notesMasterIdLst>
  <p:handoutMasterIdLst>
    <p:handoutMasterId r:id="rId36"/>
  </p:handoutMasterIdLst>
  <p:sldIdLst>
    <p:sldId id="385" r:id="rId11"/>
    <p:sldId id="386" r:id="rId12"/>
    <p:sldId id="523" r:id="rId13"/>
    <p:sldId id="528" r:id="rId14"/>
    <p:sldId id="516" r:id="rId15"/>
    <p:sldId id="414" r:id="rId16"/>
    <p:sldId id="529" r:id="rId17"/>
    <p:sldId id="435" r:id="rId18"/>
    <p:sldId id="463" r:id="rId19"/>
    <p:sldId id="531" r:id="rId20"/>
    <p:sldId id="532" r:id="rId21"/>
    <p:sldId id="417" r:id="rId22"/>
    <p:sldId id="427" r:id="rId23"/>
    <p:sldId id="465" r:id="rId24"/>
    <p:sldId id="466" r:id="rId25"/>
    <p:sldId id="519" r:id="rId26"/>
    <p:sldId id="395" r:id="rId27"/>
    <p:sldId id="478" r:id="rId28"/>
    <p:sldId id="396" r:id="rId29"/>
    <p:sldId id="512" r:id="rId30"/>
    <p:sldId id="398" r:id="rId31"/>
    <p:sldId id="515" r:id="rId32"/>
    <p:sldId id="526" r:id="rId33"/>
    <p:sldId id="450" r:id="rId34"/>
  </p:sldIdLst>
  <p:sldSz cx="9144000" cy="6858000" type="screen4x3"/>
  <p:notesSz cx="6797675" cy="9926638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3">
          <p15:clr>
            <a:srgbClr val="A4A3A4"/>
          </p15:clr>
        </p15:guide>
        <p15:guide id="2" orient="horz" pos="341">
          <p15:clr>
            <a:srgbClr val="A4A3A4"/>
          </p15:clr>
        </p15:guide>
        <p15:guide id="3" orient="horz" pos="3775">
          <p15:clr>
            <a:srgbClr val="A4A3A4"/>
          </p15:clr>
        </p15:guide>
        <p15:guide id="4" orient="horz" pos="4104">
          <p15:clr>
            <a:srgbClr val="A4A3A4"/>
          </p15:clr>
        </p15:guide>
        <p15:guide id="5" pos="4374">
          <p15:clr>
            <a:srgbClr val="A4A3A4"/>
          </p15:clr>
        </p15:guide>
        <p15:guide id="6" pos="1047">
          <p15:clr>
            <a:srgbClr val="A4A3A4"/>
          </p15:clr>
        </p15:guide>
        <p15:guide id="7" pos="271">
          <p15:clr>
            <a:srgbClr val="A4A3A4"/>
          </p15:clr>
        </p15:guide>
        <p15:guide id="8" pos="4649">
          <p15:clr>
            <a:srgbClr val="A4A3A4"/>
          </p15:clr>
        </p15:guide>
        <p15:guide id="9" pos="55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1D5"/>
    <a:srgbClr val="1E1D64"/>
    <a:srgbClr val="D6D3E1"/>
    <a:srgbClr val="B5B0CB"/>
    <a:srgbClr val="A9A18E"/>
    <a:srgbClr val="B7909F"/>
    <a:srgbClr val="8790A6"/>
    <a:srgbClr val="817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990" autoAdjust="0"/>
    <p:restoredTop sz="77289" autoAdjust="0"/>
  </p:normalViewPr>
  <p:slideViewPr>
    <p:cSldViewPr snapToGrid="0">
      <p:cViewPr varScale="1">
        <p:scale>
          <a:sx n="97" d="100"/>
          <a:sy n="97" d="100"/>
        </p:scale>
        <p:origin x="738" y="78"/>
      </p:cViewPr>
      <p:guideLst>
        <p:guide orient="horz" pos="4063"/>
        <p:guide orient="horz" pos="341"/>
        <p:guide orient="horz" pos="3775"/>
        <p:guide orient="horz" pos="4104"/>
        <p:guide pos="4374"/>
        <p:guide pos="1047"/>
        <p:guide pos="271"/>
        <p:guide pos="4649"/>
        <p:guide pos="55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51" d="100"/>
          <a:sy n="151" d="100"/>
        </p:scale>
        <p:origin x="-684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897EED9-AA11-BFE9-7073-D39F1C4F2B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b="1"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8BC825C-31B7-34F0-EB35-C0ADB57E4D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 b="1"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06B3D918-31ED-D239-89CE-2B653DBA4CE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b="1"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7D66C572-DC30-3356-F954-5B1619C8D12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D223E540-1AAB-4A87-AD98-A5DF4B1164C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1977DA1-02A7-164B-54A3-F13A8E97E5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b="1"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643407E-4183-4541-7912-371519D8585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 b="1"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3FC106FE-A058-236C-9E3E-F9778324F45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DB846F1E-A790-1731-900C-0EC5130494F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EF7BAAE0-7E9A-5BE0-BD7D-A0F84FA5A4E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b="1"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E75A4D75-A268-BD31-0CC8-3AD992E690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F23A6CA3-4570-47DC-BD8E-AE97AF5772A2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F06D7-5850-4F29-054E-B7A333986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8B6699-E51B-92FD-D0A0-ECC7A6414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Dit jaar zit uw kind in groep 3.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Een spannend jaar, waarin de nadruk ligt op het leren lezen, ook wel ‘aanvankelijk lezen’ genoemd.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Voor taal en lezen werken wij met Lijn 3, een taal- en leesmethode van uitgeverij Malmberg.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E07C2-E459-B716-259E-2DCC1540E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7164AF-06B3-4662-BDD8-8ACDA0817E99}" type="slidenum">
              <a:rPr lang="nl-NL" altLang="nl-NL"/>
              <a:pPr>
                <a:spcBef>
                  <a:spcPct val="0"/>
                </a:spcBef>
              </a:pPr>
              <a:t>1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jdelijke aanduiding voor dia-afbeelding 1">
            <a:extLst>
              <a:ext uri="{FF2B5EF4-FFF2-40B4-BE49-F238E27FC236}">
                <a16:creationId xmlns:a16="http://schemas.microsoft.com/office/drawing/2014/main" id="{B8DD49E5-3EFD-7C18-7825-C7772C9F67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Tijdelijke aanduiding voor notities 2">
            <a:extLst>
              <a:ext uri="{FF2B5EF4-FFF2-40B4-BE49-F238E27FC236}">
                <a16:creationId xmlns:a16="http://schemas.microsoft.com/office/drawing/2014/main" id="{E5EBC540-BE21-BA14-93F3-572ED0227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Complete taalleesmethode</a:t>
            </a:r>
          </a:p>
          <a:p>
            <a:pPr>
              <a:defRPr/>
            </a:pPr>
            <a:r>
              <a:rPr lang="nl-NL" altLang="nl-NL" dirty="0">
                <a:solidFill>
                  <a:srgbClr val="1E1D64"/>
                </a:solidFill>
                <a:latin typeface="Verdana" pitchFamily="34" charset="0"/>
              </a:rPr>
              <a:t>Lijn 3 is een complete taalleesmethode. </a:t>
            </a:r>
            <a:r>
              <a:rPr lang="nl-NL" altLang="nl-NL" dirty="0">
                <a:latin typeface="Verdana" pitchFamily="34" charset="0"/>
              </a:rPr>
              <a:t>De acht leerlijnen zijn: </a:t>
            </a:r>
          </a:p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lezen, spelling, woordenschat, mondelinge communicatie, begrijpend </a:t>
            </a:r>
            <a:r>
              <a:rPr lang="nl-NL" altLang="nl-NL" dirty="0">
                <a:solidFill>
                  <a:srgbClr val="FF0000"/>
                </a:solidFill>
                <a:latin typeface="Verdana" pitchFamily="34" charset="0"/>
              </a:rPr>
              <a:t>luisteren</a:t>
            </a:r>
            <a:r>
              <a:rPr lang="nl-NL" altLang="nl-NL" dirty="0">
                <a:latin typeface="Verdana" pitchFamily="34" charset="0"/>
              </a:rPr>
              <a:t>, wereldoriëntatie, stellen en leesbevordering. </a:t>
            </a:r>
          </a:p>
          <a:p>
            <a:pPr>
              <a:defRPr/>
            </a:pPr>
            <a:endParaRPr lang="nl-NL" altLang="nl-NL" dirty="0">
              <a:latin typeface="Verdana" pitchFamily="34" charset="0"/>
            </a:endParaRPr>
          </a:p>
          <a:p>
            <a:pPr>
              <a:defRPr/>
            </a:pPr>
            <a:r>
              <a:rPr lang="nl-NL" dirty="0">
                <a:cs typeface="ＭＳ Ｐゴシック" charset="0"/>
              </a:rPr>
              <a:t>Naast de al genoemde leerdomeinen lezen, spelling en woordenschat is er dus ook aandacht voor: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cs typeface="ＭＳ Ｐゴシック" charset="0"/>
              </a:rPr>
              <a:t>mondelinge communicatie: leren jezelf te verwoorden, met elkaar te spreken, naar elkaar te luisteren en van elkaar te leren;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cs typeface="ＭＳ Ｐゴシック" charset="0"/>
              </a:rPr>
              <a:t>begrijpend luisteren: strategieën aanleren voor het begrijpen van (gesproken) teksten – boekoriëntatie – verhaalbegrip;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cs typeface="ＭＳ Ｐゴシック" charset="0"/>
              </a:rPr>
              <a:t>stellen: het bedenken en (in een later stadium) schrijven van verschillende soorten teksten;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cs typeface="ＭＳ Ｐゴシック" charset="0"/>
              </a:rPr>
              <a:t>leesbevordering: plezier krijgen in lezen en luisteren en beoordelen van teksten – kennismaken met verschillende genres – genres onderscheiden en benoemen;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cs typeface="ＭＳ Ｐゴシック" charset="0"/>
              </a:rPr>
              <a:t>wereldoriëntatie: op zoek gaan naar het antwoord op een interessante vraag, zoals ‘hoe komt de prik in frisdrank?’ of ‘waarom zitten er ribbels op banden?’.</a:t>
            </a:r>
          </a:p>
          <a:p>
            <a:pPr>
              <a:defRPr/>
            </a:pPr>
            <a:endParaRPr lang="nl-NL" altLang="nl-NL" dirty="0"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defRPr/>
            </a:pPr>
            <a:r>
              <a:rPr lang="nl-NL" altLang="en-US" b="1" u="sng" dirty="0">
                <a:solidFill>
                  <a:srgbClr val="000066"/>
                </a:solidFill>
                <a:latin typeface="Verdana" pitchFamily="34" charset="0"/>
              </a:rPr>
              <a:t>Lezen = het belangrijkste domein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Tx/>
              <a:buChar char="•"/>
              <a:defRPr/>
            </a:pPr>
            <a:r>
              <a:rPr lang="nl-NL" altLang="en-US" dirty="0">
                <a:solidFill>
                  <a:srgbClr val="000066"/>
                </a:solidFill>
                <a:latin typeface="Verdana" pitchFamily="34" charset="0"/>
              </a:rPr>
              <a:t>Elke dag start met lezen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Tx/>
              <a:buChar char="•"/>
              <a:defRPr/>
            </a:pPr>
            <a:r>
              <a:rPr lang="nl-NL" altLang="en-US" dirty="0">
                <a:solidFill>
                  <a:srgbClr val="000066"/>
                </a:solidFill>
                <a:latin typeface="Verdana" pitchFamily="34" charset="0"/>
              </a:rPr>
              <a:t>75 minuten per dag (norm volgens de kwaliteitskaarten PO-raad)</a:t>
            </a:r>
          </a:p>
          <a:p>
            <a:pPr>
              <a:defRPr/>
            </a:pPr>
            <a:endParaRPr lang="nl-NL" altLang="nl-NL" dirty="0">
              <a:latin typeface="Verdana" pitchFamily="34" charset="0"/>
            </a:endParaRPr>
          </a:p>
          <a:p>
            <a:pPr>
              <a:defRPr/>
            </a:pPr>
            <a:r>
              <a:rPr lang="nl-NL" altLang="nl-NL" b="1" dirty="0">
                <a:latin typeface="Verdana" pitchFamily="34" charset="0"/>
              </a:rPr>
              <a:t>Eén leerdomein (en één doel) per les</a:t>
            </a:r>
            <a:br>
              <a:rPr lang="nl-NL" altLang="nl-NL" b="1" dirty="0">
                <a:latin typeface="Verdana" pitchFamily="34" charset="0"/>
              </a:rPr>
            </a:br>
            <a:r>
              <a:rPr lang="nl-NL" altLang="nl-NL" dirty="0">
                <a:latin typeface="Verdana" pitchFamily="34" charset="0"/>
              </a:rPr>
              <a:t>Lijn 3 is een doelgerichte methode. Elke les heeft 1 doel. Het doel staat in kindertaal bovenaan de lesbeschrijving, zodat je het kunt voorlezen aan de kinderen. Aan het einde van elke les kom je op het doel terug.</a:t>
            </a:r>
          </a:p>
          <a:p>
            <a:pPr>
              <a:defRPr/>
            </a:pPr>
            <a:endParaRPr lang="nl-NL" altLang="nl-NL" dirty="0">
              <a:latin typeface="Verdana" pitchFamily="34" charset="0"/>
            </a:endParaRPr>
          </a:p>
        </p:txBody>
      </p:sp>
      <p:sp>
        <p:nvSpPr>
          <p:cNvPr id="145412" name="Tijdelijke aanduiding voor dianummer 3">
            <a:extLst>
              <a:ext uri="{FF2B5EF4-FFF2-40B4-BE49-F238E27FC236}">
                <a16:creationId xmlns:a16="http://schemas.microsoft.com/office/drawing/2014/main" id="{652ABE81-2642-F99C-0D4C-28B6DEB70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E048D6-6D61-4873-903A-DE369137C773}" type="slidenum">
              <a:rPr lang="nl-NL" altLang="nl-NL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jdelijke aanduiding voor dia-afbeelding 1">
            <a:extLst>
              <a:ext uri="{FF2B5EF4-FFF2-40B4-BE49-F238E27FC236}">
                <a16:creationId xmlns:a16="http://schemas.microsoft.com/office/drawing/2014/main" id="{F230437C-E455-9AFC-8495-81D4C1D02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A779FA-BD43-9928-B4BC-32FA8632C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De methode kent veel verschillende materialen, zodat uw kind op alle onderdelen de juiste hulpmiddelen tot zijn/haar beschikking heeft.</a:t>
            </a:r>
          </a:p>
          <a:p>
            <a:pPr>
              <a:defRPr/>
            </a:pPr>
            <a:r>
              <a:rPr lang="nl-NL" dirty="0"/>
              <a:t>In de volgende sheets worden er enkele uitgelicht.</a:t>
            </a:r>
          </a:p>
        </p:txBody>
      </p:sp>
      <p:sp>
        <p:nvSpPr>
          <p:cNvPr id="158724" name="Tijdelijke aanduiding voor dianummer 3">
            <a:extLst>
              <a:ext uri="{FF2B5EF4-FFF2-40B4-BE49-F238E27FC236}">
                <a16:creationId xmlns:a16="http://schemas.microsoft.com/office/drawing/2014/main" id="{5B76D4B2-23F1-CA88-84AD-88EE33018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EC9B94A-03C2-48FB-9AA3-9A785BE84507}" type="slidenum">
              <a:rPr lang="nl-NL" altLang="nl-NL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1A592-2CE2-CDF7-5CE8-E9178A91C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3C850-DEA9-DF46-B61E-762140643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Alle letters die in de leeslessen worden aangeboden krijgen een plekje op het grote klankenbord.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We maken onderscheid in: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Verdana" pitchFamily="34" charset="0"/>
              </a:rPr>
              <a:t>lange klanken;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Verdana" pitchFamily="34" charset="0"/>
              </a:rPr>
              <a:t>korte klanken;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Verdana" pitchFamily="34" charset="0"/>
              </a:rPr>
              <a:t>tweetekenklanken;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Verdana" pitchFamily="34" charset="0"/>
              </a:rPr>
              <a:t>medeklinkers;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Verdana" pitchFamily="34" charset="0"/>
              </a:rPr>
              <a:t>andere klanken (aai-ooi-oei).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nl-NL" dirty="0">
              <a:latin typeface="Verdana" pitchFamily="34" charset="0"/>
            </a:endParaRP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indeling in klankcategorieën is gevisualiseerd met gebouwen.</a:t>
            </a:r>
          </a:p>
          <a:p>
            <a:pPr>
              <a:defRPr/>
            </a:pPr>
            <a:endParaRPr lang="nl-BE" dirty="0">
              <a:latin typeface="Verdana" pitchFamily="34" charset="0"/>
            </a:endParaRPr>
          </a:p>
          <a:p>
            <a:pPr>
              <a:defRPr/>
            </a:pPr>
            <a:r>
              <a:rPr lang="nl-BE" dirty="0">
                <a:latin typeface="Verdana" pitchFamily="34" charset="0"/>
              </a:rPr>
              <a:t>Het klankenbord is er ook in digitale vorm, op het </a:t>
            </a:r>
            <a:r>
              <a:rPr lang="nl-BE" dirty="0" err="1">
                <a:latin typeface="Verdana" pitchFamily="34" charset="0"/>
              </a:rPr>
              <a:t>digibord</a:t>
            </a:r>
            <a:r>
              <a:rPr lang="nl-BE" dirty="0">
                <a:latin typeface="Verdana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12CE8-0525-1AE0-C63F-3A2A4D08E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295341-4DAA-4880-9A05-31B835E3F9A0}" type="slidenum">
              <a:rPr lang="nl-NL" altLang="nl-NL"/>
              <a:pPr>
                <a:spcBef>
                  <a:spcPct val="0"/>
                </a:spcBef>
              </a:pPr>
              <a:t>12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0FB7C0-BBFE-5F8D-DF25-651EF8E1F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8F98B-E3E6-0752-C752-2AD5FAB46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Elk thema heeft een eigen prentenboek waaruit we regelmatig voorlezen.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Deze boeken zijn speciaal voor de methode geschreven door gerenommeerde kinderboekenauteurs en geïllustreerd in diverse stijlen.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AE975-CBBE-0845-C379-E5F6A9696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4C6B58-571E-4426-B3DD-B52F169DA9B4}" type="slidenum">
              <a:rPr lang="nl-NL" altLang="nl-NL"/>
              <a:pPr>
                <a:spcBef>
                  <a:spcPct val="0"/>
                </a:spcBef>
              </a:pPr>
              <a:t>13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104A28B-CDBA-7D57-3A4F-3A061F4A0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0F2F081-1FA9-370E-99EC-0CAE87667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In de leesboeken zitten verschillende soorten teksten, voor ieder wat wils.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Zo zijn er ook </a:t>
            </a:r>
            <a:r>
              <a:rPr lang="nl-NL" dirty="0" err="1">
                <a:latin typeface="Verdana" pitchFamily="34" charset="0"/>
              </a:rPr>
              <a:t>samenlees</a:t>
            </a:r>
            <a:r>
              <a:rPr lang="nl-NL" dirty="0">
                <a:latin typeface="Verdana" pitchFamily="34" charset="0"/>
              </a:rPr>
              <a:t>-verhalen waarin de leesniveaus wisselen: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kinderen lezen om de beurt de tekst die bij hun rol (en leesniveau) hoort.</a:t>
            </a:r>
          </a:p>
          <a:p>
            <a:pPr>
              <a:defRPr/>
            </a:pPr>
            <a:endParaRPr lang="nl-NL" dirty="0">
              <a:latin typeface="Verdana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19D3B1-EC8B-866D-13E6-C00AE537B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1ABBAB-DF5D-4C77-9927-BD4368C3AB89}" type="slidenum">
              <a:rPr lang="nl-NL" altLang="nl-NL"/>
              <a:pPr>
                <a:spcBef>
                  <a:spcPct val="0"/>
                </a:spcBef>
              </a:pPr>
              <a:t>14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4AFADCA-36E9-4214-ED1C-42312D794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A1660E7-3029-68E6-6B36-CD144C2C2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De werkboeken zijn bedoeld voor zelfstandige verwerking van de lesstof.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verschillende werkvormen worden regelmatig herhaald, zodat ze herkenbaar zijn.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Meestal is één opgave in het grijs voorgedaan.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7B9078-3CCC-D635-4238-C29F5666A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09C903-D909-4795-9FB8-CE1F41D3F407}" type="slidenum">
              <a:rPr lang="nl-NL" altLang="nl-NL"/>
              <a:pPr>
                <a:spcBef>
                  <a:spcPct val="0"/>
                </a:spcBef>
              </a:pPr>
              <a:t>15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0E81F4-529F-0FA3-6597-BDE400679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E83D979-6AE2-8F65-354A-D1A23D646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Achterin elk werkboek kunt u lezen wat uw kind dit thema allemaal heeft geleerd.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B1A04B-B9CB-0EAA-32A4-E097D6803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EFB201-7CF7-40A7-B105-3BC7039427B8}" type="slidenum">
              <a:rPr lang="nl-NL" altLang="nl-NL"/>
              <a:pPr>
                <a:spcBef>
                  <a:spcPct val="0"/>
                </a:spcBef>
              </a:pPr>
              <a:t>16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3C6A7-CA4D-D319-58F7-F57FCEA03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9430EA-FA75-C2AB-5818-F52A672E6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Het rijtjesboek is een effectief hulpmiddel om te oefenen met het vlot en foutloos lezen van woorden en zinnen.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kinderen oefenen zelfstandig, in tweetallen en klassikaal.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AEDF6-4DB9-D1E2-0874-2575F7429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EDAF53-30B0-40A8-BB21-6F6B7534E0B8}" type="slidenum">
              <a:rPr lang="nl-NL" altLang="nl-NL"/>
              <a:pPr>
                <a:spcBef>
                  <a:spcPct val="0"/>
                </a:spcBef>
              </a:pPr>
              <a:t>17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65097E4-F30D-2D4E-6447-56CBD6F0D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CA37C3C-CC03-800F-3CB0-D55BC723A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De letterdoos kan worden gebruikt bij lezen, spelling en in de schrijfhoek.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Zeker in de eerste helft van het jaar is het een handig alternatief voor schrijven: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kinderen kunnen oefenen met het maken van woorden en zinnen zonder dat ze belemmerd worden door een beperkte schrijfmotoriek.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CCB605-7DF0-062F-59D6-12ED9B553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EC6614-4F83-4E07-A1C4-A8A4D4E6473A}" type="slidenum">
              <a:rPr lang="nl-NL" altLang="nl-NL"/>
              <a:pPr>
                <a:spcBef>
                  <a:spcPct val="0"/>
                </a:spcBef>
              </a:pPr>
              <a:t>18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DA07F-8A67-7DBA-B009-A0CECEF03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E0F47-1D02-9155-2E17-6D411E8D5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De kinderen gebruiken het woorddoeboek op twee manieren: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Verdana" pitchFamily="34" charset="0"/>
              </a:rPr>
              <a:t>om woorden te lezen (ze plakken het juiste plaatje naast het woord);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Verdana" pitchFamily="34" charset="0"/>
              </a:rPr>
              <a:t>om woorden te spellen (ze leggen of schrijven de juiste letters naast het plaatje).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8E7D1-757E-ACED-2A1C-35A5CFEB2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616107-4CE6-4687-96C1-1AF0D52587DD}" type="slidenum">
              <a:rPr lang="nl-NL" altLang="nl-NL"/>
              <a:pPr>
                <a:spcBef>
                  <a:spcPct val="0"/>
                </a:spcBef>
              </a:pPr>
              <a:t>19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7A2C8C-48DA-9517-20FA-14EA7FBD5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D21B6-82A7-1025-AD1E-99AC8C2E8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Aan het begin van het schooljaar stappen de kinderen in buslijn 3.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chauffeur, Ben Bus, rijdt hen in de loop van het jaar langs twaalf haltes (ofwel 12 thema’s):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van ‘De nieuwe groep’ naar ‘Het is feest’ en van ‘Zon, maan en sterren’ naar ‘Overal water’.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Als de kinderen aan het eind van het jaar uitstappen, zijn ze helemaal klaar voor groep 4.</a:t>
            </a:r>
          </a:p>
          <a:p>
            <a:pPr>
              <a:defRPr/>
            </a:pPr>
            <a:endParaRPr lang="nl-NL" dirty="0">
              <a:latin typeface="Verdan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F11F3-39FA-513B-B31A-EF30EEF66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AAD976-EF0B-4602-81FD-38212DD875D9}" type="slidenum">
              <a:rPr lang="nl-NL" altLang="nl-NL"/>
              <a:pPr>
                <a:spcBef>
                  <a:spcPct val="0"/>
                </a:spcBef>
              </a:pPr>
              <a:t>2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40E5F2-0135-2D5E-BB9F-F419BD886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262626-000F-E331-9A65-1B7288D13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Bij spelling leren de kinderen om woorden die ze horen in klanken te hakken.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klapper met hakkaarten helpt hen hierbij.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7A725A-8E1C-67E3-D4D9-74BB6CC92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C4D320-E2FD-4D47-ADD5-E3AA858A3021}" type="slidenum">
              <a:rPr lang="nl-NL" altLang="nl-NL"/>
              <a:pPr>
                <a:spcBef>
                  <a:spcPct val="0"/>
                </a:spcBef>
              </a:pPr>
              <a:t>20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AB75D-4568-3BCE-A3DC-3324A0F11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86AC8C-A3BB-264F-25B7-CCDF0154D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Bij alle lessen uit de methode wordt het </a:t>
            </a:r>
            <a:r>
              <a:rPr lang="nl-NL" dirty="0" err="1">
                <a:latin typeface="Verdana" pitchFamily="34" charset="0"/>
              </a:rPr>
              <a:t>digibord</a:t>
            </a:r>
            <a:r>
              <a:rPr lang="nl-NL" dirty="0">
                <a:latin typeface="Verdana" pitchFamily="34" charset="0"/>
              </a:rPr>
              <a:t> gebruikt.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Vooral tijdens de instructiefase (= uitleg) van de les is het een onmisbaar hulpmiddel.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Alle materialen van Lijn 3, zoals de letterdoos en de hakkaarten, zijn ook op het </a:t>
            </a:r>
            <a:r>
              <a:rPr lang="nl-NL" dirty="0" err="1">
                <a:latin typeface="Verdana" pitchFamily="34" charset="0"/>
              </a:rPr>
              <a:t>digibord</a:t>
            </a:r>
            <a:r>
              <a:rPr lang="nl-NL" dirty="0">
                <a:latin typeface="Verdana" pitchFamily="34" charset="0"/>
              </a:rPr>
              <a:t> beschikbaar.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Daarnaast zijn er filmpjes, interactieve werkvormen en spelletjes om de stof op een speelse manier in te oefenen.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Een grote hit bij de kinderen zijn de grappige letterfilmpjes.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CBF9A-4A1A-0E3A-7007-95268AEB4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7691833-33FF-48F7-A0CE-C47F185F098D}" type="slidenum">
              <a:rPr lang="nl-NL" altLang="nl-NL"/>
              <a:pPr>
                <a:spcBef>
                  <a:spcPct val="0"/>
                </a:spcBef>
              </a:pPr>
              <a:t>21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1D0E62E-7871-20B3-357D-F4EAE1DC7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5F7808-9124-229E-4807-73BF1966B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Met de oefensoftware kunnen de kinderen zelfstandig aan de slag, op de pc, laptop of tablet.</a:t>
            </a:r>
          </a:p>
          <a:p>
            <a:pPr>
              <a:defRPr/>
            </a:pPr>
            <a:r>
              <a:rPr lang="nl-NL" dirty="0"/>
              <a:t>Ze oefenen op hun eigen niveau met lezen, spelling en woordenschat.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DAD021-3FAA-757E-CD88-416B42271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C9FB46-E901-4F56-B9FC-14B4E775112F}" type="slidenum">
              <a:rPr lang="nl-NL" altLang="nl-NL"/>
              <a:pPr>
                <a:spcBef>
                  <a:spcPct val="0"/>
                </a:spcBef>
              </a:pPr>
              <a:t>22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jdelijke aanduiding voor dia-afbeelding 1">
            <a:extLst>
              <a:ext uri="{FF2B5EF4-FFF2-40B4-BE49-F238E27FC236}">
                <a16:creationId xmlns:a16="http://schemas.microsoft.com/office/drawing/2014/main" id="{A6975815-8C88-12DB-7EA3-5935A9A5A5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Tijdelijke aanduiding voor notities 2">
            <a:extLst>
              <a:ext uri="{FF2B5EF4-FFF2-40B4-BE49-F238E27FC236}">
                <a16:creationId xmlns:a16="http://schemas.microsoft.com/office/drawing/2014/main" id="{242118C9-88D5-7223-C50C-0394B5C25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Klinkers</a:t>
            </a:r>
          </a:p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Lijn 3 heeft een bijpassende schrijfmethode: Klinkers. </a:t>
            </a:r>
          </a:p>
          <a:p>
            <a:pPr>
              <a:defRPr/>
            </a:pPr>
            <a:endParaRPr lang="nl-NL" altLang="nl-NL" dirty="0">
              <a:latin typeface="Verdana" pitchFamily="34" charset="0"/>
            </a:endParaRPr>
          </a:p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Klinkers sluit in groep 3 naadloos aan bij Lijn 3. </a:t>
            </a:r>
          </a:p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De methodes hanteren dezelfde lettervolgorde en hebben dezelfde thema</a:t>
            </a:r>
            <a:r>
              <a:rPr lang="ja-JP" altLang="nl-NL" dirty="0">
                <a:latin typeface="Verdana" pitchFamily="34" charset="0"/>
              </a:rPr>
              <a:t>’</a:t>
            </a:r>
            <a:r>
              <a:rPr lang="nl-NL" altLang="ja-JP" dirty="0">
                <a:latin typeface="Verdana" pitchFamily="34" charset="0"/>
              </a:rPr>
              <a:t>s. </a:t>
            </a:r>
          </a:p>
          <a:p>
            <a:pPr>
              <a:defRPr/>
            </a:pPr>
            <a:endParaRPr lang="nl-NL" altLang="ja-JP" dirty="0">
              <a:latin typeface="Verdana" pitchFamily="34" charset="0"/>
            </a:endParaRPr>
          </a:p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Klinkers is verkrijgbaar in verbonden schrift en in blokschrift. </a:t>
            </a:r>
          </a:p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In de licentie van het digibord worden beide varianten aangeboden</a:t>
            </a:r>
          </a:p>
        </p:txBody>
      </p:sp>
      <p:sp>
        <p:nvSpPr>
          <p:cNvPr id="167940" name="Tijdelijke aanduiding voor dianummer 3">
            <a:extLst>
              <a:ext uri="{FF2B5EF4-FFF2-40B4-BE49-F238E27FC236}">
                <a16:creationId xmlns:a16="http://schemas.microsoft.com/office/drawing/2014/main" id="{295203DA-BB04-7CFA-3827-C24958CD6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E3609F-8900-4217-A8CC-D54166812E46}" type="slidenum">
              <a:rPr lang="nl-NL" altLang="nl-NL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E0EBA0E-D650-F605-6B05-7E2054D6E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CEC7E62-ECD7-153B-BEFE-44B529612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[Tip voor de leerkracht: Meer informatie voor ouders vindt u op de site Mijn-Malmberg.]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D3DB0B-D0A5-FB01-77A2-7697A1AE9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174CDD-F7DC-4D1C-AE19-922DA9F1B158}" type="slidenum">
              <a:rPr lang="nl-NL" altLang="nl-NL"/>
              <a:pPr>
                <a:spcBef>
                  <a:spcPct val="0"/>
                </a:spcBef>
              </a:pPr>
              <a:t>24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E9AC020-9AEC-A2E2-AE8B-32EF83731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8C7E200-2FAC-D990-2050-529BE6836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latin typeface="Verdana" pitchFamily="34" charset="0"/>
              </a:rPr>
              <a:t>Bij elk thema hoort een ouderbrief waarin wordt toegelicht wat uw kind dat thema gaat leren.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Ook staan er tips in de brief over wat u met uw kind thuis kunt doen om op een leuke manier te oefenen met lezen.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Wij geven de brief aan het begin van elk thema mee naar huis.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FA7AC0-4854-0357-BCF3-139083A58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9F54A9-F8B8-4D50-BA4F-2EA7DDEDD994}" type="slidenum">
              <a:rPr lang="nl-NL" altLang="nl-NL"/>
              <a:pPr>
                <a:spcBef>
                  <a:spcPct val="0"/>
                </a:spcBef>
              </a:pPr>
              <a:t>3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jdelijke aanduiding voor dia-afbeelding 1">
            <a:extLst>
              <a:ext uri="{FF2B5EF4-FFF2-40B4-BE49-F238E27FC236}">
                <a16:creationId xmlns:a16="http://schemas.microsoft.com/office/drawing/2014/main" id="{1A0F3CEB-06A4-E59E-98BF-51BEA5411F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Tijdelijke aanduiding voor notities 2">
            <a:extLst>
              <a:ext uri="{FF2B5EF4-FFF2-40B4-BE49-F238E27FC236}">
                <a16:creationId xmlns:a16="http://schemas.microsoft.com/office/drawing/2014/main" id="{BD71E9A9-C3F1-5CE3-9EF1-E856CD4AB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Met Lijn 3 leg je een stevige basis voor goed leren lezen. </a:t>
            </a:r>
          </a:p>
          <a:p>
            <a:pPr>
              <a:defRPr/>
            </a:pPr>
            <a:r>
              <a:rPr lang="nl-NL" altLang="nl-NL" dirty="0">
                <a:latin typeface="Verdana" pitchFamily="34" charset="0"/>
              </a:rPr>
              <a:t>Niet voor niets liggen de resultaten boven het landelijk gemiddelde. </a:t>
            </a:r>
          </a:p>
          <a:p>
            <a:pPr>
              <a:defRPr/>
            </a:pPr>
            <a:endParaRPr lang="nl-NL" altLang="nl-NL" b="1" u="sng" dirty="0">
              <a:latin typeface="Verdana" pitchFamily="34" charset="0"/>
            </a:endParaRPr>
          </a:p>
        </p:txBody>
      </p:sp>
      <p:sp>
        <p:nvSpPr>
          <p:cNvPr id="139268" name="Tijdelijke aanduiding voor dianummer 3">
            <a:extLst>
              <a:ext uri="{FF2B5EF4-FFF2-40B4-BE49-F238E27FC236}">
                <a16:creationId xmlns:a16="http://schemas.microsoft.com/office/drawing/2014/main" id="{373A801D-7095-2FD0-0403-06C6FA509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7119878-40A3-47D0-934B-9D3AC4C4F6EF}" type="slidenum">
              <a:rPr lang="nl-NL" altLang="nl-NL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3FF2B8A-469A-4E58-8CC3-D38FA158C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F10DE5C-2546-CA59-E4DF-B1835A83A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u="sng" dirty="0"/>
              <a:t>Werken op drie niveaus</a:t>
            </a:r>
          </a:p>
          <a:p>
            <a:pPr>
              <a:defRPr/>
            </a:pPr>
            <a:r>
              <a:rPr lang="nl-NL" dirty="0"/>
              <a:t>Omdat niet alle kinderen hetzelfde leesniveau hebben, werken we met drie niveaus. </a:t>
            </a:r>
          </a:p>
          <a:p>
            <a:pPr>
              <a:defRPr/>
            </a:pPr>
            <a:r>
              <a:rPr lang="nl-NL" dirty="0"/>
              <a:t>Alle kinderen krijgen uitleg en hulp (instructie) op hun eigen niveau. </a:t>
            </a:r>
          </a:p>
          <a:p>
            <a:pPr>
              <a:defRPr/>
            </a:pPr>
            <a:r>
              <a:rPr lang="nl-NL" dirty="0"/>
              <a:t>Zo halen we het beste uit ieder kind.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/>
              <a:t>Risicolezers:		dat zijn de kinderen die wat extra begeleiding en instructie van de leerkracht nodig hebben om de leerdoelen te halen. </a:t>
            </a:r>
          </a:p>
          <a:p>
            <a:pPr>
              <a:defRPr/>
            </a:pPr>
            <a:r>
              <a:rPr lang="nl-NL" dirty="0"/>
              <a:t>Gemiddelde lezers:	dat is de grootste groep kinderen. </a:t>
            </a:r>
          </a:p>
          <a:p>
            <a:pPr>
              <a:defRPr/>
            </a:pPr>
            <a:r>
              <a:rPr lang="nl-NL" dirty="0"/>
              <a:t>Goede lezers:	dat zijn de kinderen die al kunnen lezen aan het begin van groep 3. </a:t>
            </a:r>
          </a:p>
          <a:p>
            <a:pPr>
              <a:defRPr/>
            </a:pPr>
            <a:r>
              <a:rPr lang="nl-NL" dirty="0"/>
              <a:t>		Deze goede lezers werken vanaf thema 2 in een eigen werkboek en met eigen leerdoelen op een hoger niveau.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/>
              <a:t>De niveaus liggen niet vast: we toetsen de kinderen regelmatig om te kijken of de indeling nog klopt. 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/>
              <a:t>We werken met alle kinderen toe naar leesniveau AVI-E3. </a:t>
            </a:r>
          </a:p>
          <a:p>
            <a:pPr>
              <a:defRPr/>
            </a:pPr>
            <a:r>
              <a:rPr lang="nl-NL" dirty="0"/>
              <a:t>Dat is het niveau dat de kinderen eind groep 3 zouden moeten kunnen. </a:t>
            </a:r>
          </a:p>
          <a:p>
            <a:pPr>
              <a:defRPr/>
            </a:pPr>
            <a:r>
              <a:rPr lang="nl-NL" dirty="0"/>
              <a:t>De goede lezers zijn dan vaak al een niveau verder (AVI-M4 of hoger).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9461B2-1F4F-3A3F-D995-BA03C4A4B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7D7F7EA-4B00-43C0-883D-988E4EA0B699}" type="slidenum">
              <a:rPr lang="nl-NL" altLang="nl-NL"/>
              <a:pPr>
                <a:spcBef>
                  <a:spcPct val="0"/>
                </a:spcBef>
              </a:pPr>
              <a:t>5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C1CF0-63DE-56D0-E72A-9976134B7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07CC1B-517B-BEA0-85CA-79D30FC9E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u="sng" dirty="0">
                <a:latin typeface="Verdana" pitchFamily="34" charset="0"/>
              </a:rPr>
              <a:t>Samen leren lezen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Ondanks dat we op drie niveaus werken, vinden we het wel belangrijk dat de kinderen als groep ook samen lezen.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kinderen hebben daarom allemaal een eigen leesboek, met een unieke dubbele </a:t>
            </a:r>
            <a:r>
              <a:rPr lang="nl-NL" dirty="0" err="1">
                <a:latin typeface="Verdana" pitchFamily="34" charset="0"/>
              </a:rPr>
              <a:t>leeslijn</a:t>
            </a:r>
            <a:r>
              <a:rPr lang="nl-NL" dirty="0">
                <a:latin typeface="Verdana" pitchFamily="34" charset="0"/>
              </a:rPr>
              <a:t>: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in één verhaal staan zowel teksten voor de hele groep (witte achtergrond) als teksten voor de goede lezers (gekleurde achtergrond).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Bovendien heeft elke leesles een gezamenlijke start en afsluiting, waarin we praten over de tekst of aan elkaar laten zien wat we gedaan hebben.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kinderen leren dus echt samen lezen en de groep blijft echt een groep.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B3EAD-26C4-888E-EAE8-5AB2AE6DE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C82F69-C51F-4BD9-B812-1F49062CD191}" type="slidenum">
              <a:rPr lang="nl-NL" altLang="nl-NL"/>
              <a:pPr>
                <a:spcBef>
                  <a:spcPct val="0"/>
                </a:spcBef>
              </a:pPr>
              <a:t>6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jdelijke aanduiding voor dia-afbeelding 1">
            <a:extLst>
              <a:ext uri="{FF2B5EF4-FFF2-40B4-BE49-F238E27FC236}">
                <a16:creationId xmlns:a16="http://schemas.microsoft.com/office/drawing/2014/main" id="{B8A1BC02-7906-01F3-47EB-FC11BF3033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Tijdelijke aanduiding voor notities 2">
            <a:extLst>
              <a:ext uri="{FF2B5EF4-FFF2-40B4-BE49-F238E27FC236}">
                <a16:creationId xmlns:a16="http://schemas.microsoft.com/office/drawing/2014/main" id="{6179216C-99A7-8118-A670-61F59FD8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nl-NL" altLang="nl-NL" u="sng" dirty="0">
                <a:latin typeface="Verdana" pitchFamily="34" charset="0"/>
              </a:rPr>
              <a:t>De letter centraal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Letterkennis is de basis van het lezen.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In Lijn 3 staat dan ook niet een woord, maar een letter centraal.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De letters worden op allerlei manieren aangeboden.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Bijvoorbeeld met audio- en visuele hulpmiddelen, zoals een aansprekend letterfilmpje,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en met motorische ondersteuning, zoals de vormenpen op het </a:t>
            </a:r>
            <a:r>
              <a:rPr lang="nl-NL" dirty="0" err="1">
                <a:latin typeface="Verdana" pitchFamily="34" charset="0"/>
              </a:rPr>
              <a:t>digibord</a:t>
            </a:r>
            <a:r>
              <a:rPr lang="nl-NL" dirty="0">
                <a:latin typeface="Verdana" pitchFamily="34" charset="0"/>
              </a:rPr>
              <a:t>.</a:t>
            </a:r>
          </a:p>
          <a:p>
            <a:pPr>
              <a:defRPr/>
            </a:pPr>
            <a:endParaRPr lang="nl-NL" dirty="0">
              <a:latin typeface="Verdana" pitchFamily="34" charset="0"/>
            </a:endParaRP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[Tip: voor ouders die hier meer over willen weten, vindt u op Mijn Malmberg een artikel met achtergrondinformatie: De letter centraal.]</a:t>
            </a:r>
          </a:p>
          <a:p>
            <a:pPr>
              <a:defRPr/>
            </a:pPr>
            <a:endParaRPr lang="nl-NL" altLang="nl-NL" dirty="0">
              <a:latin typeface="Verdana" pitchFamily="34" charset="0"/>
            </a:endParaRPr>
          </a:p>
        </p:txBody>
      </p:sp>
      <p:sp>
        <p:nvSpPr>
          <p:cNvPr id="140292" name="Tijdelijke aanduiding voor dianummer 3">
            <a:extLst>
              <a:ext uri="{FF2B5EF4-FFF2-40B4-BE49-F238E27FC236}">
                <a16:creationId xmlns:a16="http://schemas.microsoft.com/office/drawing/2014/main" id="{3BE98CB0-4B66-BC67-7E02-6A220A73F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D10377-202C-4869-8E77-4DB670A7909A}" type="slidenum">
              <a:rPr lang="nl-NL" altLang="nl-NL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CE0B34-F830-9A19-45BC-54ED30382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2FBDD8B-2C43-359E-4419-A0C34CE66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u="sng" dirty="0">
                <a:ea typeface="ＭＳ Ｐゴシック" charset="0"/>
                <a:cs typeface="ＭＳ Ｐゴシック" charset="0"/>
              </a:rPr>
              <a:t>Expliciete aandacht voor spelling …</a:t>
            </a:r>
          </a:p>
          <a:p>
            <a:pPr>
              <a:defRPr/>
            </a:pPr>
            <a:r>
              <a:rPr lang="nl-NL" dirty="0">
                <a:ea typeface="ＭＳ Ｐゴシック" charset="0"/>
                <a:cs typeface="ＭＳ Ｐゴシック" charset="0"/>
              </a:rPr>
              <a:t>We leren de kinderen niet alleen lezen, maar meteen ook spellen: uit je hoofd woorden opschrijven. </a:t>
            </a:r>
          </a:p>
          <a:p>
            <a:pPr>
              <a:defRPr/>
            </a:pPr>
            <a:r>
              <a:rPr lang="nl-NL" dirty="0">
                <a:ea typeface="ＭＳ Ｐゴシック" charset="0"/>
                <a:cs typeface="ＭＳ Ｐゴシック" charset="0"/>
              </a:rPr>
              <a:t>Aanvankelijk lezen en spellen zijn zeer nauw met elkaar verbonden, maar vereisen elk een eigen aanpak.</a:t>
            </a:r>
          </a:p>
          <a:p>
            <a:pPr>
              <a:defRPr/>
            </a:pPr>
            <a:r>
              <a:rPr lang="nl-NL" dirty="0">
                <a:ea typeface="ＭＳ Ｐゴシック" charset="0"/>
                <a:cs typeface="ＭＳ Ｐゴシック" charset="0"/>
              </a:rPr>
              <a:t>Vandaar dat de methode aparte spellinglessen heeft.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80023B-AEBE-53A7-96B8-5833484F2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8F8D94-5AC2-4D5A-A98F-3EFF4483AA68}" type="slidenum">
              <a:rPr lang="nl-NL" altLang="nl-NL"/>
              <a:pPr>
                <a:spcBef>
                  <a:spcPct val="0"/>
                </a:spcBef>
              </a:pPr>
              <a:t>8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E39B90B-C780-DF4F-9A78-2375706CC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39FFCE-730E-2DF8-0D82-390E35E19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u="sng" dirty="0">
                <a:latin typeface="Verdana" pitchFamily="34" charset="0"/>
              </a:rPr>
              <a:t>Wereld-oriënterend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In groep 3 wordt de wereld van kinderen steeds groter.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Ze willen weten hoe dingen werken en hebben een grote interesse in wereld-oriënterende kennis. 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Wereldoriëntatie komt op allerlei plekken in de methode aan de orde: in themafilmpjes, in een thema-prentenboek, in het leesboek, in de lessen mondelinge communicatie.</a:t>
            </a:r>
          </a:p>
          <a:p>
            <a:pPr>
              <a:defRPr/>
            </a:pPr>
            <a:r>
              <a:rPr lang="nl-NL" dirty="0">
                <a:latin typeface="Verdana" pitchFamily="34" charset="0"/>
              </a:rPr>
              <a:t>In de extra lessen wereldoriëntatie en in de ontdekhoek gaan de kinderen zelf onderzoeken en experimenteren. Zo leren de kinderen veel meer dan alleen lezen …</a:t>
            </a:r>
          </a:p>
          <a:p>
            <a:pPr>
              <a:defRPr/>
            </a:pPr>
            <a:endParaRPr lang="nl-NL" dirty="0">
              <a:latin typeface="Verdana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85FCC-653D-3CA8-5B71-AD0406A1C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27C4E1-30B9-445B-8AFF-C686A080C81C}" type="slidenum">
              <a:rPr lang="nl-NL" altLang="nl-NL"/>
              <a:pPr>
                <a:spcBef>
                  <a:spcPct val="0"/>
                </a:spcBef>
              </a:pPr>
              <a:t>9</a:t>
            </a:fld>
            <a:endParaRPr lang="nl-NL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45DA35D7-0054-062F-E896-0FE179F10A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4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A5692-746D-56B8-0FFF-E1B8193FB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2E91-8350-4559-874B-3F448F161EAC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6A070-5D0A-4C57-721C-45764134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0C7B5-63A1-2872-8E28-4916F925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3B5FA-7592-4212-83BA-6D37E14AF17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88912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Taal ac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ia tussenblad.jpg">
            <a:extLst>
              <a:ext uri="{FF2B5EF4-FFF2-40B4-BE49-F238E27FC236}">
                <a16:creationId xmlns:a16="http://schemas.microsoft.com/office/drawing/2014/main" id="{CD6B72A7-C34D-AB23-311F-F2BBB5761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9">
            <a:extLst>
              <a:ext uri="{FF2B5EF4-FFF2-40B4-BE49-F238E27FC236}">
                <a16:creationId xmlns:a16="http://schemas.microsoft.com/office/drawing/2014/main" id="{C9E074EC-6B88-BB56-0DD0-B7C13E66F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05740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nl-NL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EACD1F8D-C882-05CF-3053-D408CE85C5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3">
            <a:extLst>
              <a:ext uri="{FF2B5EF4-FFF2-40B4-BE49-F238E27FC236}">
                <a16:creationId xmlns:a16="http://schemas.microsoft.com/office/drawing/2014/main" id="{49F831AB-C464-2A44-92EB-2F9C4DBD7F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209675"/>
            <a:ext cx="2808287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A28A2D1C-A54F-53FF-755B-DE4ED188E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73613"/>
            <a:ext cx="9144000" cy="1074737"/>
          </a:xfrm>
          <a:prstGeom prst="rect">
            <a:avLst/>
          </a:prstGeom>
          <a:solidFill>
            <a:srgbClr val="E42B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Verdan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6950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EFBDEBC-7A17-8918-BB36-DC65435CCB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643688"/>
          </a:xfrm>
          <a:prstGeom prst="rect">
            <a:avLst/>
          </a:prstGeom>
          <a:solidFill>
            <a:srgbClr val="0083B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8" descr="Z:\producties\Malmberg\umb jan vd meijden ppt sjablonen\logo mallmberg.jpg">
            <a:extLst>
              <a:ext uri="{FF2B5EF4-FFF2-40B4-BE49-F238E27FC236}">
                <a16:creationId xmlns:a16="http://schemas.microsoft.com/office/drawing/2014/main" id="{A421F2D4-B914-707C-DB74-4481CB91CC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42F29D80-3FD3-F832-A717-1CCA8AFA13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97225"/>
            <a:ext cx="9144000" cy="11969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alt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E4D2DD2-05C3-E150-9FA2-76538AFE2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7B918-A198-4A92-B9CD-635950BFD21A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72CDDB3-C931-3C0F-2F8A-2ABFA325F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B4A1B9D-C8AA-E8C6-41B9-57018E99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DBD1F-14DD-48CF-9456-35A0F00FB7A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08599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Taal ac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" descr="Opening-Tween.jpg">
            <a:extLst>
              <a:ext uri="{FF2B5EF4-FFF2-40B4-BE49-F238E27FC236}">
                <a16:creationId xmlns:a16="http://schemas.microsoft.com/office/drawing/2014/main" id="{EF905501-2AB9-81F1-AE68-23F314CB9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9">
            <a:extLst>
              <a:ext uri="{FF2B5EF4-FFF2-40B4-BE49-F238E27FC236}">
                <a16:creationId xmlns:a16="http://schemas.microsoft.com/office/drawing/2014/main" id="{554C1573-BD74-C19C-DA84-63F667F19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05740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nl-NL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69324BF8-6646-6902-ADDA-9DDE0A0690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3">
            <a:extLst>
              <a:ext uri="{FF2B5EF4-FFF2-40B4-BE49-F238E27FC236}">
                <a16:creationId xmlns:a16="http://schemas.microsoft.com/office/drawing/2014/main" id="{DA129213-8039-2733-023A-803F6B3644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209675"/>
            <a:ext cx="2808287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001A5F8C-1034-1493-DC67-DF45BA3262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73613"/>
            <a:ext cx="9144000" cy="1074737"/>
          </a:xfrm>
          <a:prstGeom prst="rect">
            <a:avLst/>
          </a:prstGeom>
          <a:solidFill>
            <a:srgbClr val="E42B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Verdan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30394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aal ac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7" descr="lucht_vol.jpg">
            <a:extLst>
              <a:ext uri="{FF2B5EF4-FFF2-40B4-BE49-F238E27FC236}">
                <a16:creationId xmlns:a16="http://schemas.microsoft.com/office/drawing/2014/main" id="{31581F49-9C07-8C36-20A9-7671A99A3A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9">
            <a:extLst>
              <a:ext uri="{FF2B5EF4-FFF2-40B4-BE49-F238E27FC236}">
                <a16:creationId xmlns:a16="http://schemas.microsoft.com/office/drawing/2014/main" id="{DD75B56D-48CC-432F-3789-E0195A067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05740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nl-NL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BB753D29-09D7-5959-128D-1926227859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7B56C238-47C6-AD2A-5A16-0D42C4F2DF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406400"/>
            <a:ext cx="27051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433286" y="3259057"/>
            <a:ext cx="7124252" cy="982639"/>
          </a:xfr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Verdana"/>
                <a:cs typeface="Verdana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2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81612125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Taal ac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7">
            <a:extLst>
              <a:ext uri="{FF2B5EF4-FFF2-40B4-BE49-F238E27FC236}">
                <a16:creationId xmlns:a16="http://schemas.microsoft.com/office/drawing/2014/main" id="{96BBE8D6-30E2-1BBE-02DF-5680C6B7F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0300"/>
            <a:ext cx="9258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8">
            <a:extLst>
              <a:ext uri="{FF2B5EF4-FFF2-40B4-BE49-F238E27FC236}">
                <a16:creationId xmlns:a16="http://schemas.microsoft.com/office/drawing/2014/main" id="{CD171ECF-1863-CC7D-A0B3-CFE16632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9700"/>
            <a:ext cx="1548923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9">
            <a:extLst>
              <a:ext uri="{FF2B5EF4-FFF2-40B4-BE49-F238E27FC236}">
                <a16:creationId xmlns:a16="http://schemas.microsoft.com/office/drawing/2014/main" id="{39CE2310-D1B1-43FE-6185-E23CF255AA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05740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nl-NL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6" name="Afbeelding 7">
            <a:extLst>
              <a:ext uri="{FF2B5EF4-FFF2-40B4-BE49-F238E27FC236}">
                <a16:creationId xmlns:a16="http://schemas.microsoft.com/office/drawing/2014/main" id="{075864A3-C2A0-9833-B7F8-19A48FFC6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406400"/>
            <a:ext cx="27051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31912" y="1296000"/>
            <a:ext cx="6480175" cy="360000"/>
          </a:xfrm>
          <a:ln>
            <a:noFill/>
          </a:ln>
        </p:spPr>
        <p:txBody>
          <a:bodyPr wrap="none" lIns="0" tIns="0" rIns="0" bIns="0"/>
          <a:lstStyle>
            <a:lvl1pPr marL="0" indent="0">
              <a:buNone/>
              <a:defRPr lang="nl-NL" sz="2000" b="1" kern="1200" dirty="0" smtClean="0">
                <a:solidFill>
                  <a:srgbClr val="000066"/>
                </a:solidFill>
                <a:latin typeface="Verdana" charset="0"/>
                <a:ea typeface="+mj-ea"/>
                <a:cs typeface="+mj-cs"/>
              </a:defRPr>
            </a:lvl1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31914" y="1800000"/>
            <a:ext cx="6480174" cy="4426175"/>
          </a:xfrm>
        </p:spPr>
        <p:txBody>
          <a:bodyPr lIns="0" tIns="0" rIns="0" bIns="0"/>
          <a:lstStyle>
            <a:lvl1pPr marL="270000" indent="-270000" algn="l" defTabSz="901700" rtl="0" eaLnBrk="0" fontAlgn="base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Font typeface="Lucida Grande"/>
              <a:buChar char="●"/>
              <a:tabLst>
                <a:tab pos="1235075" algn="l"/>
              </a:tabLst>
              <a:defRPr lang="nl-NL" sz="1400" kern="1200" baseline="0" dirty="0" smtClean="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1pPr>
            <a:lvl2pPr marL="270000" indent="180000" algn="l" defTabSz="901700" rtl="0" eaLnBrk="0" fontAlgn="base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tabLst>
                <a:tab pos="1235075" algn="l"/>
              </a:tabLst>
              <a:defRPr lang="nl-NL" sz="1400" kern="1200" baseline="0" dirty="0" smtClean="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2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853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34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ADF206-4FDE-DE92-16E0-907AB336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2D9D5-7DBD-4168-9A7F-C910B36A233F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95A344-1F14-518E-0661-FCF93BB4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C79709-1819-D52E-17EC-3D9AD348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9A30F-AC06-4D91-9B68-98EC33846EC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55173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CD93B-3FE1-C2CA-C9AE-FFD213B1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C3704-1957-43E8-809B-968A75A673EB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57669-9628-8F8B-CA3C-3BF1EF76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E10F-31A6-86A5-A701-A4C08424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D2AF3-895C-4152-B004-C9817998403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7986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7E1390F7-1C2E-93D3-CCFE-FA3E9E5DD7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868"/>
            <a:ext cx="8229600" cy="858753"/>
          </a:xfrm>
        </p:spPr>
        <p:txBody>
          <a:bodyPr>
            <a:normAutofit/>
          </a:bodyPr>
          <a:lstStyle>
            <a:lvl1pPr algn="l">
              <a:defRPr sz="3500" b="0" i="0">
                <a:solidFill>
                  <a:srgbClr val="1E1D64"/>
                </a:solidFill>
                <a:latin typeface="Helvetica Light"/>
                <a:cs typeface="Helvetica Light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5FA1F7-4333-7E1C-FBED-09667618C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4D25C-B850-479F-B573-B47E512C04DB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9EC38E-27B7-68DE-F17B-075C9FCE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217980-538A-77ED-B7FB-FAFD0CC3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FD17-9642-4C97-9A45-164385FA7658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1530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">
            <a:extLst>
              <a:ext uri="{FF2B5EF4-FFF2-40B4-BE49-F238E27FC236}">
                <a16:creationId xmlns:a16="http://schemas.microsoft.com/office/drawing/2014/main" id="{EAF43A23-2024-815D-9761-09599677EB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590800"/>
            <a:ext cx="4800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>
            <a:extLst>
              <a:ext uri="{FF2B5EF4-FFF2-40B4-BE49-F238E27FC236}">
                <a16:creationId xmlns:a16="http://schemas.microsoft.com/office/drawing/2014/main" id="{402BBF80-6131-8BFB-32DF-2DDDA33E41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743200"/>
            <a:ext cx="4800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FDDC8E69-8C0C-067D-CD64-10E7E054CA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643688"/>
          </a:xfrm>
          <a:prstGeom prst="rect">
            <a:avLst/>
          </a:prstGeom>
          <a:solidFill>
            <a:srgbClr val="0083B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5CE04D00-D034-928B-E42B-46B43C1D18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4CA16CF3-7C6E-327D-BFD8-E6D3DE72F9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152400"/>
            <a:ext cx="9144000" cy="6643688"/>
          </a:xfrm>
          <a:prstGeom prst="rect">
            <a:avLst/>
          </a:prstGeom>
          <a:solidFill>
            <a:srgbClr val="0083B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A4C1D4E7-3438-758B-BBB0-254F97FB44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801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71606A6-A66C-C580-5ED5-6176A53F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6B00A-8C10-4ED3-994A-6EA99CAC0EAD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E7EAEA-F51D-6ECB-9AD7-99C6471A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17AF79-DCB4-9060-BEC8-D0933CE3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C6C12-30E4-4199-A2EF-BF9E69F21DE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06105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5E139-F1BA-B697-9BF1-1D8555140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B3E6E-DB0F-4E6D-B07F-924FC56EAD91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4371B-447F-75EB-EA2C-5A788D77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8CC68-B0D2-8A04-A09E-113E03DB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C06FC-0040-41A2-8C26-2E965FF5F60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9824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F96790-13DC-2071-996F-87B17DFF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BE2AC-7476-4A27-9D28-BE2F084BC880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ADD33A-57E3-7ED8-2FDB-BBD01582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BB45F7-230C-F0F2-861D-9657D90F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D0002-F1B8-4588-AEB7-CA8DF7F3365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04280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842" y="2170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84B5C7-26F3-2AF5-1730-9D3BFA80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23FAB-3B03-4589-B0EB-A02E852C589E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03B6024-97DC-496E-65C6-E32E5B61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5BBB6D-95EA-F0E2-636F-EDB6C409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BA685-00B1-4A1A-A1C7-54B3135A056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13712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ED928BCD-6781-BF5E-0265-B4EBF45537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0" y="419704"/>
            <a:ext cx="8229600" cy="807358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1E1D6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368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89CB-79A3-4524-EF51-79CB61119F41}"/>
              </a:ext>
            </a:extLst>
          </p:cNvPr>
          <p:cNvSpPr txBox="1">
            <a:spLocks/>
          </p:cNvSpPr>
          <p:nvPr userDrawn="1"/>
        </p:nvSpPr>
        <p:spPr>
          <a:xfrm>
            <a:off x="457200" y="1470025"/>
            <a:ext cx="8229600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E1D64"/>
                </a:solidFill>
                <a:latin typeface="Helvetica"/>
                <a:ea typeface="+mj-ea"/>
                <a:cs typeface="Helvetica"/>
              </a:defRPr>
            </a:lvl1pPr>
          </a:lstStyle>
          <a:p>
            <a:pPr>
              <a:defRPr/>
            </a:pPr>
            <a:r>
              <a:rPr lang="nl-NL" dirty="0">
                <a:latin typeface="Verdana"/>
                <a:cs typeface="Verdana"/>
              </a:rPr>
              <a:t>Click </a:t>
            </a:r>
            <a:r>
              <a:rPr lang="nl-NL" dirty="0" err="1">
                <a:latin typeface="Verdana"/>
                <a:cs typeface="Verdana"/>
              </a:rPr>
              <a:t>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edit</a:t>
            </a:r>
            <a:r>
              <a:rPr lang="nl-NL" dirty="0">
                <a:latin typeface="Verdana"/>
                <a:cs typeface="Verdana"/>
              </a:rPr>
              <a:t> Master </a:t>
            </a:r>
            <a:r>
              <a:rPr lang="nl-NL" dirty="0" err="1">
                <a:latin typeface="Verdana"/>
                <a:cs typeface="Verdana"/>
              </a:rPr>
              <a:t>title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style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FAEFF36-07DF-CD45-3250-99F106DBD0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5013" y="2576513"/>
            <a:ext cx="65674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/>
              <a:t>hbuiu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0170" y="2262641"/>
            <a:ext cx="7772400" cy="1500187"/>
          </a:xfrm>
        </p:spPr>
        <p:txBody>
          <a:bodyPr anchor="b"/>
          <a:lstStyle>
            <a:lvl1pPr marL="342900" indent="-342900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2094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67D03F-6E7D-CE2F-5663-535900AC4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D794-1FF5-4BA7-9A9E-4E219471EA80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827FCB6-29A8-CB00-A5AE-ABA0025D7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0D2965-CB89-0E36-92E2-97376CEA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86E3-459D-415C-80B0-063ED79BCB78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4190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B98A2B-6E6C-DE21-9A5C-EBEEA4DF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2ABEA-9904-484E-BD64-01881A29ECC6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B3DCAC-6998-F3A7-80FD-7F19580A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F8FA1D-C671-FD10-4085-D965899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E4080-61E4-4CDB-812D-8597A73BC040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70439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40A552-97DD-D873-8496-45818B55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4F9DE-1C77-4F77-85AD-9E69FE4E039C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245D70-D17C-D307-027F-D565E75DE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D3D336-7A81-143F-B1A0-FCA2EE78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15FA9-170E-44CD-85EC-7F8F1D59BF5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35262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9D11F-52E3-F4F9-8B3A-B05BD45D9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09291-FDC1-4C55-A3C1-52AF4CA4B372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F4203-EF68-FF94-472F-31D57D43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EA890-2EEE-980D-69C3-E2DE24E1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2E1DA-7296-4F56-8691-A6D5B96477E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0220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7EF0-D0BC-D046-B397-7E149781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9FCB8-12C6-418F-A08A-6914A8D1F148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3519D-FE64-EF8E-8686-F97859DA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5BE0E-26BD-3F84-0B6A-AC897D4E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3875B-A29D-4E62-BC19-3139CA320D1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5071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833EE-E2C2-C691-7F13-EF7483166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72A83-1158-4A4B-8F36-3D9DD953F538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5E4E7-88C2-462A-C6A2-EE189D55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01C4C-5C53-305C-DD09-94803A5F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BE754-F159-489E-9B31-4B261D9A082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90375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Z:\producties\Malmberg\umb jan vd meijden ppt sjablonen\logo mallmberg.jpg">
            <a:extLst>
              <a:ext uri="{FF2B5EF4-FFF2-40B4-BE49-F238E27FC236}">
                <a16:creationId xmlns:a16="http://schemas.microsoft.com/office/drawing/2014/main" id="{87CD2334-3017-776D-B548-BF17DCE53D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BB93C0-CA96-4AA6-6DD5-9FAA711D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A4FA8-DC21-416F-A60F-5590AD14D947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4786EE-8843-B776-B67E-011D615D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77BBCD-12D6-9B26-EB6F-F5A0475E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A51D2-58DF-4037-822B-56290576C56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54680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812"/>
            <a:ext cx="8229600" cy="1143000"/>
          </a:xfrm>
        </p:spPr>
        <p:txBody>
          <a:bodyPr/>
          <a:lstStyle>
            <a:lvl1pPr algn="l">
              <a:defRPr sz="2400">
                <a:solidFill>
                  <a:srgbClr val="1E1D6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41E3D-DE6D-2253-ADEE-B7E041D0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4827E-0762-4754-AA46-D2B29F208457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FE1A-B285-C47C-BA6D-BB522A62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B2F2-64C9-37BB-5DDC-77659904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6459F-5474-41D2-A5CC-8074B5A824F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44692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90607-1545-426A-A254-BE511C34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4C4EF-B433-4291-BD6C-1C377D42303A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E02A7-9011-D8CB-FD7D-E21DD690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6535C-E68E-120B-22F8-E1C66928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3D69F-34AF-4083-8D33-8450149B4CB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86686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754"/>
            <a:ext cx="8229600" cy="1143000"/>
          </a:xfrm>
        </p:spPr>
        <p:txBody>
          <a:bodyPr/>
          <a:lstStyle>
            <a:lvl1pPr algn="l">
              <a:defRPr sz="2400">
                <a:solidFill>
                  <a:srgbClr val="1E1D6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245BA7-E2A7-2F0E-2694-22E18854D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28B9B-4421-4CBA-9C26-048C00B27FB7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DD6026-320E-2D78-D13F-B21CB8E2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ED7E41-DDC3-F9C5-F373-B8E53938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B4F1-90B9-4C11-8B0C-555A6FCF28D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08166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Z:\producties\Malmberg\umb jan vd meijden ppt sjablonen\logo mallmberg.jpg">
            <a:extLst>
              <a:ext uri="{FF2B5EF4-FFF2-40B4-BE49-F238E27FC236}">
                <a16:creationId xmlns:a16="http://schemas.microsoft.com/office/drawing/2014/main" id="{A4DCD38F-53E3-3B26-C98F-F9EE3A3C4F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Z:\producties\Malmberg\umb jan vd meijden ppt sjablonen\logo mallmberg.jpg">
            <a:extLst>
              <a:ext uri="{FF2B5EF4-FFF2-40B4-BE49-F238E27FC236}">
                <a16:creationId xmlns:a16="http://schemas.microsoft.com/office/drawing/2014/main" id="{E56F8184-0A78-69D6-2244-8141752949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801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40AA523-40E1-0D3A-1D59-45247A44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5D4-57BB-4371-B527-459766793039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F9DA9B9-00F2-C876-A87E-BB8BE1AA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B8BA91-FB9C-C12B-6139-9DA1CE39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AB434-C2DF-4E37-B823-90EE58C8AEC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68942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225"/>
            <a:ext cx="8229600" cy="1143000"/>
          </a:xfrm>
        </p:spPr>
        <p:txBody>
          <a:bodyPr/>
          <a:lstStyle>
            <a:lvl1pPr algn="l">
              <a:defRPr sz="2400">
                <a:solidFill>
                  <a:srgbClr val="1E1D6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5A467B3-98C3-0552-DF09-CAE1216CC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CB3D0-E029-4B03-AAA4-740D895AFC60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9A51AA-94AC-5E5C-D631-215DA0B8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5D40DD-6CB7-B40E-8796-B9ABB9331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12ECD-E092-4924-BB3A-1D3D45D9C1D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24874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DEE2797-2BD7-F550-23F4-F668AD5C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E37A-F4B2-470C-8C3A-043927C08E93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565D6D-9475-2010-5C54-C7017676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7E350F-9FFE-15B0-65EC-29B76EC5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6C64B-EA8E-47A3-A1ED-C25EA12CF2A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94795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4CA979-B55B-26F4-A40F-940C7FCF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F47F4-B084-49ED-A74F-11F628DA7AC1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52CC1C-3690-F5EE-4F32-F81E2BEC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C5E8BF-8A0E-2E6A-3C35-56AA85B3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5B24A-EBDE-4D12-A156-68F89789C0C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57722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F39A0A-5467-C569-3ECC-974C1E1E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C0448-1CA5-403E-898F-0D69FE013650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19268B-E5EA-EF14-1EC5-2C133FB4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3667DF-91BF-35B4-7E37-745AD0A55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218E9-4CB8-44B9-BC08-5FFDB4EAE19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51314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225"/>
            <a:ext cx="8229600" cy="1143000"/>
          </a:xfrm>
        </p:spPr>
        <p:txBody>
          <a:bodyPr/>
          <a:lstStyle>
            <a:lvl1pPr algn="l">
              <a:defRPr sz="2400">
                <a:solidFill>
                  <a:srgbClr val="000066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5198E-0B44-2323-2912-A85BC9CB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B0087-2006-4206-B20D-C887D02B2DCB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FA5C-E606-42DE-63B5-5DA03075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5D33F-1C80-B700-D180-CA4EB23E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F1669-9E64-456B-AD71-59A1B4FC174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11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80E502-0E19-3993-AF00-768905E8C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3723E-C78A-4ED8-936A-1D63AA7068B9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21A013-4F0E-0DC9-D2CB-7F1CC2029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9108BF-4015-43E7-1642-8665C702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C6C90-BD49-494D-B1DD-EF856EC9D73C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19864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00FC8-1810-C92C-2A1D-4A63DCFF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A54E2-8DA8-42FD-A395-56FF76B5410A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7DA9C-C628-2FF7-9A8A-04301182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90815-F72F-9019-1A70-FD1B0503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C1C98-D73B-49F0-8275-70040A412DC0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24426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C62E0-3A22-4F8B-4346-BDF0803F0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39706-9D45-4F29-84BF-74D3D0200AC5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A664F-085C-B983-3642-644D21B5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52BC8-6D20-81C1-DB02-16F06BCC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93354-AA46-4990-A029-51C62021AE5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81026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CC3C7A8F-7EB9-DE3E-A771-2F4888660F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868"/>
            <a:ext cx="8229600" cy="858753"/>
          </a:xfrm>
        </p:spPr>
        <p:txBody>
          <a:bodyPr>
            <a:normAutofit/>
          </a:bodyPr>
          <a:lstStyle>
            <a:lvl1pPr algn="l">
              <a:defRPr sz="3500" b="0" i="0">
                <a:solidFill>
                  <a:srgbClr val="1E1D64"/>
                </a:solidFill>
                <a:latin typeface="Helvetica Light"/>
                <a:cs typeface="Helvetica Light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ECBF17-237F-D80E-427C-FC37F0E1D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31B87-94A4-47E3-AFA7-73FBF078792C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20D877-A0E4-FE54-C098-494B2619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5FC214-9F80-4F02-2244-4E3AD561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8D8AC-2842-4F55-BDAC-25BF3A425FF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41179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D765-9C03-18CC-3626-8DC6B354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28D64-2BAD-4658-97E6-A15F668AA378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9E5E9-B8D4-EE8C-253E-ADDD46BF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BDBF7-05D7-0AD6-F34D-2DA6633C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F8A25-BA66-4909-919D-230CBFDC830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44935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312D32-98DA-586C-CED3-54A4CD2F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B779E-2D0F-4B11-A99A-2477DC0E9FEA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BEF645-9CD8-BEA5-578A-97D5EF57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76E795-5256-06BC-D14B-70F101762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9E982-F01F-4A44-B8CB-DD230AB943F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47565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842" y="2170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53A0A0-D940-2726-FAA7-941B6C42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82946-E591-4FC0-8DA5-9288CC3C098E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F4CDCC-DD58-CEA2-4AE9-1F993ED3C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CB7DF7-2947-A7A8-2423-2496C3BB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AE6D7-BA57-4C19-BA43-2B2300326EC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34463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B656F89B-DA80-4C8D-1FBD-3E08BCDE68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0" y="419704"/>
            <a:ext cx="8229600" cy="807358"/>
          </a:xfrm>
        </p:spPr>
        <p:txBody>
          <a:bodyPr>
            <a:normAutofit/>
          </a:bodyPr>
          <a:lstStyle>
            <a:lvl1pPr algn="l">
              <a:defRPr sz="2000" b="0">
                <a:solidFill>
                  <a:srgbClr val="1E1D6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47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186D-FA73-3020-7721-6652A10D9C45}"/>
              </a:ext>
            </a:extLst>
          </p:cNvPr>
          <p:cNvSpPr txBox="1">
            <a:spLocks/>
          </p:cNvSpPr>
          <p:nvPr userDrawn="1"/>
        </p:nvSpPr>
        <p:spPr>
          <a:xfrm>
            <a:off x="457200" y="1470025"/>
            <a:ext cx="8229600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E1D64"/>
                </a:solidFill>
                <a:latin typeface="Helvetica"/>
                <a:ea typeface="+mj-ea"/>
                <a:cs typeface="Helvetica"/>
              </a:defRPr>
            </a:lvl1pPr>
          </a:lstStyle>
          <a:p>
            <a:pPr>
              <a:defRPr/>
            </a:pPr>
            <a:r>
              <a:rPr lang="nl-NL" dirty="0">
                <a:latin typeface="Verdana"/>
                <a:cs typeface="Verdana"/>
              </a:rPr>
              <a:t>Click </a:t>
            </a:r>
            <a:r>
              <a:rPr lang="nl-NL" dirty="0" err="1">
                <a:latin typeface="Verdana"/>
                <a:cs typeface="Verdana"/>
              </a:rPr>
              <a:t>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edit</a:t>
            </a:r>
            <a:r>
              <a:rPr lang="nl-NL" dirty="0">
                <a:latin typeface="Verdana"/>
                <a:cs typeface="Verdana"/>
              </a:rPr>
              <a:t> Master </a:t>
            </a:r>
            <a:r>
              <a:rPr lang="nl-NL" dirty="0" err="1">
                <a:latin typeface="Verdana"/>
                <a:cs typeface="Verdana"/>
              </a:rPr>
              <a:t>title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style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822C4230-AD05-9B62-90CD-202BA7A010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5013" y="2576513"/>
            <a:ext cx="65674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</a:rPr>
              <a:t>hbuiu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0170" y="2262641"/>
            <a:ext cx="7772400" cy="1500187"/>
          </a:xfrm>
        </p:spPr>
        <p:txBody>
          <a:bodyPr anchor="b"/>
          <a:lstStyle>
            <a:lvl1pPr marL="342900" indent="-342900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56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9EEB39-8C81-417D-2D52-5E821A55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1F5CE-2AB6-4AE8-93D5-1F520D1AAD45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4423D6-641B-3EAD-A89B-4F51EDE2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16FF6F-A326-AE04-4E52-66C15DDC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AAB4F-37A3-41F2-A7B4-A19699EF092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6839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76EAA0-81AF-2DF3-B66D-D4A6F3CB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9056-EF24-46E5-BF55-07B8F8B28F5D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B8A54E-DF05-4332-4AB6-827C0877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77C4DE-4323-0D52-C5EF-48B2EFC5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93D0E-373A-4CC7-B4E8-56C6BDB567C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8978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F76AE4-36FA-5AD4-1216-7862CC27B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DCB34-1F16-4B19-B6DB-8E06992D86ED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A51A61-1B1C-A5FF-CCC9-E92718E5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BF6E96-40FA-73BE-CF8F-2EBA95AC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A2D69-2D00-4D09-843F-D2DB473210C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31759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6F2AA2-3E18-BDF9-3CB7-C83A04EE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C0EA1-4205-46F8-951F-3E3E16089223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A9CC66-0BA0-9279-3F7E-DB4821F1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A22CEE-B361-EF04-FD27-0D59561A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FADF7-3EB3-4603-93CE-A5337C91285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133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96EDB-357D-62D0-E9F4-8755ABA6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10910-9FA6-445D-8091-8EAFFA61BC14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98517-4C87-B0B2-A64F-8760F171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1E631-CE68-B2C6-295C-E1EBE261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D4342-4C26-4A09-BFA9-E0108254701C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1677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A296-4FE8-74C4-A6E7-BBE5DF57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93B76-3073-4865-A524-4553B0DC30C6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BEB9F-1746-C185-13BB-10DC0CF0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D91F5-129B-F6DF-67E2-EE212A5A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AF122-C4DC-4FE7-BAD8-D1442F32F3B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43205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227BE-8059-F1DF-F4B0-CA10EBCC2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D2F1A-3724-4745-96A5-88681A05A4E4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1A3F8-A41B-C978-3DB5-E4936F61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E6BA7-9FA5-8148-387E-E7760CCC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78E5F-41A6-4EA6-BCFA-18900502334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259431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3820CB74-BAA0-E3A2-EF6A-54D344207C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868"/>
            <a:ext cx="8229600" cy="858753"/>
          </a:xfrm>
        </p:spPr>
        <p:txBody>
          <a:bodyPr>
            <a:normAutofit/>
          </a:bodyPr>
          <a:lstStyle>
            <a:lvl1pPr algn="l">
              <a:defRPr sz="3500" b="0" i="0">
                <a:solidFill>
                  <a:srgbClr val="1E1D64"/>
                </a:solidFill>
                <a:latin typeface="Helvetica Light"/>
                <a:cs typeface="Helvetica Light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315F9D-8D46-C96C-26E4-2CD3BEC1F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24CBA-3071-4A59-B554-EEE2AB3C1396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234C5C-D1BF-0C31-F205-61D42EFB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FC68A5-1059-9AFA-2B1E-548CCF27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DF72E-38DF-4520-910B-C360EB797C10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42689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6DFD6-6D51-86FE-6E24-D54C00D9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EB6F6-D897-43FB-8A22-5168620FC2DA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162B2-CD30-940F-D5C0-A551F4CC6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7FD6A-8119-B122-D2E2-5CF31774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191A8-AD23-4460-A1B3-85B2E451E2A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30261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8F81A3-4A9E-7B0E-89E3-3C9A6E0C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89888-B890-4D80-9AC1-4E6AA223FF16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A8095D-0C14-0311-7A7D-60370778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8545F8-6FA0-838E-B7C7-82AEB3E2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2C69B-B289-4B24-B828-E33E3C9DAB8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145984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842" y="2170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638345-FB2C-38F1-4743-A4448048E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C615-3C9B-4A95-BFD7-E8AE40A0025C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C82011-7C37-6CED-3C4B-8B1A65D7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A02D69-6A13-E9B7-65A8-F283C30A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7E219-85E7-4CAE-998D-42421A38582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230014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486D1BED-99CA-4E80-9AC2-EBF169E98C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0" y="419704"/>
            <a:ext cx="8229600" cy="807358"/>
          </a:xfrm>
        </p:spPr>
        <p:txBody>
          <a:bodyPr>
            <a:normAutofit/>
          </a:bodyPr>
          <a:lstStyle>
            <a:lvl1pPr algn="l">
              <a:defRPr sz="2000" b="0">
                <a:solidFill>
                  <a:srgbClr val="1E1D6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1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EE08-0AA7-CF99-A24C-08FC5BB805A0}"/>
              </a:ext>
            </a:extLst>
          </p:cNvPr>
          <p:cNvSpPr txBox="1">
            <a:spLocks/>
          </p:cNvSpPr>
          <p:nvPr userDrawn="1"/>
        </p:nvSpPr>
        <p:spPr>
          <a:xfrm>
            <a:off x="457200" y="1470025"/>
            <a:ext cx="8229600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nl-NL" altLang="nl-NL" sz="2800">
                <a:solidFill>
                  <a:srgbClr val="1E1D64"/>
                </a:solidFill>
              </a:rPr>
              <a:t>Click to edit Master title style</a:t>
            </a:r>
            <a:endParaRPr lang="en-US" altLang="nl-NL" sz="2800">
              <a:solidFill>
                <a:srgbClr val="1E1D64"/>
              </a:solidFill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1148A985-9DA0-03E8-509B-89DB98E78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5013" y="2576513"/>
            <a:ext cx="6567487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</a:rPr>
              <a:t>hbuiu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0170" y="2262641"/>
            <a:ext cx="7772400" cy="1500187"/>
          </a:xfrm>
        </p:spPr>
        <p:txBody>
          <a:bodyPr anchor="b"/>
          <a:lstStyle>
            <a:lvl1pPr marL="342900" indent="-342900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030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7BB62F-2581-0458-C168-72AB5AEF7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78E86-A05C-44A7-AD02-14E4D7DDADF8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C13B7F-1F15-60D8-3309-8AC1F2CF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C7B46B-93F6-BA58-80CD-4BA9BD51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BFA5B-FDF1-4B2D-BE7B-87022D970D8C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2234746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28D1176-7F77-A021-54ED-E12AACECE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8E18C-223B-450F-80FC-DD8E2CDB6859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E0A0DD7-7E18-F73E-3E82-0B2E7AEC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9A6C29-8713-827E-E98E-8566DB6F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05A5B-A34A-4CF3-BD6D-4EA332CE201C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298239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3818E4-BA29-8EFF-987F-09B745E39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CF0-8E9E-422D-8334-CCACEAF84DCF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EFD8DE-1F45-AE0D-9977-D7EB3EA8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8C5DC3-8053-67E6-C19C-FC3388AF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15011-99C6-4575-8E9C-24B96F69F66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51964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95BD54-C76E-3F07-00B6-398692C8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81985-E994-498E-9135-FFE172C537AD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6A2C15-DB8D-AFD2-AB5F-A72FBC0D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E55B2F-2558-2E23-96E5-D186B3B4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A8BD9-2C49-4386-B959-B28DB65F4B6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79297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813BC-02DD-70C5-6D06-85121E04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B688-FA80-4342-89B1-94446F25FD26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E0566-F31D-5256-A91E-8321A2AE0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E23E1-8FE8-03BE-FB57-294707E31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FBDB7-04CA-45F7-9788-CC28B6A7035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57174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DAE9F-F346-2033-A2F3-C187F528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58BCE-DA7A-42E9-9CC9-7E144E81DB06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0D138-D3D6-178B-2910-DAC9BA01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60A14-4230-3619-2F78-6C3CEE3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44AB7-2DAF-4376-A157-37B80545B96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44429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B0FFE-8D0E-649B-3C8A-51481772E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6CC3C-788E-4919-AA85-D6CC243970FA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CD31A-5962-A0ED-3DD8-2E170588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91632-A646-CBBD-4C1D-48F2E3A4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15402-B1E3-45BF-AB5A-0B639FC8EAB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047341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3A9E87F7-476C-9884-37AD-26A6FCB6E3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868"/>
            <a:ext cx="8229600" cy="858753"/>
          </a:xfrm>
        </p:spPr>
        <p:txBody>
          <a:bodyPr>
            <a:normAutofit/>
          </a:bodyPr>
          <a:lstStyle>
            <a:lvl1pPr algn="l">
              <a:defRPr sz="3500" b="0" i="0">
                <a:solidFill>
                  <a:srgbClr val="1E1D64"/>
                </a:solidFill>
                <a:latin typeface="Helvetica Light"/>
                <a:cs typeface="Helvetica Light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4ECB8A-E9AC-4AC8-EE04-399F243E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F4B1E-33F3-4A0B-A8AA-64C2D071D337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DBCE5-668B-A4EB-2B7B-5EB07F94C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A4E1C3-528D-3F52-3D0B-AE03785D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29A10-B046-4867-AFE5-FCBEB004F1C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51954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1AF6-6BB7-E4C7-1360-94F0741E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C58E-98C1-4770-8DD4-C1D159C1699A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4106-F321-B955-DFFC-96BE6B19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8C113-CD21-04F4-10E6-4A625145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E7254-0CFE-484C-92D4-5BEF35F4CDD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69061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4EC6CD-ADFB-394F-37E5-7800A0ED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406C2-8632-4BE1-92F7-ADF2C6C205FD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E4A835-13CE-9927-D50E-6BE4D4E62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221AD8-01BA-0ED4-CBA7-223AE8AD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D6CC3-C3A6-47C1-8B3F-CE5568F8025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99925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842" y="2170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88F3E3-B8F8-1952-19C9-738CE98E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7952-C219-4A40-8CD0-B7A63F2C7894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006387-AE0E-CC13-9316-E6F5DB70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7EBDB1-672E-B16A-6AE6-302A61D6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EB61A-8DD1-4D74-AF2C-83FEB30564C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3106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83BE0B-CEE4-9DCD-E3E1-725A937F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B17F9-1389-4D14-AFC7-60804419226A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467059-7772-7274-6186-9EBECB36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B704313-6463-4D6E-020E-5B8A265F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B1DD0-6CBA-4D08-B529-E15B89C4BCF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446349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944C541D-9183-9D0F-2AAF-6F09369031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0" y="419704"/>
            <a:ext cx="8229600" cy="807358"/>
          </a:xfrm>
        </p:spPr>
        <p:txBody>
          <a:bodyPr>
            <a:normAutofit/>
          </a:bodyPr>
          <a:lstStyle>
            <a:lvl1pPr algn="l">
              <a:defRPr sz="2000" b="0">
                <a:solidFill>
                  <a:srgbClr val="1E1D6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78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0C31-0E80-2F80-730B-A681822655B4}"/>
              </a:ext>
            </a:extLst>
          </p:cNvPr>
          <p:cNvSpPr txBox="1">
            <a:spLocks/>
          </p:cNvSpPr>
          <p:nvPr userDrawn="1"/>
        </p:nvSpPr>
        <p:spPr>
          <a:xfrm>
            <a:off x="457200" y="1470025"/>
            <a:ext cx="8229600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nl-NL" altLang="nl-NL" sz="2800">
                <a:solidFill>
                  <a:srgbClr val="1E1D64"/>
                </a:solidFill>
              </a:rPr>
              <a:t>Click to edit Master title style</a:t>
            </a:r>
            <a:endParaRPr lang="en-US" altLang="nl-NL" sz="2800">
              <a:solidFill>
                <a:srgbClr val="1E1D64"/>
              </a:solidFill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BBF694C-B361-9536-1625-38B31C774C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5013" y="2576513"/>
            <a:ext cx="6567487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</a:rPr>
              <a:t>hbuiu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0170" y="2262641"/>
            <a:ext cx="7772400" cy="1500187"/>
          </a:xfrm>
        </p:spPr>
        <p:txBody>
          <a:bodyPr anchor="b"/>
          <a:lstStyle>
            <a:lvl1pPr marL="342900" indent="-342900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8453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AEEBED-54E2-ED56-FBEC-D3A54034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D0FBA-F83D-44FF-93E3-A23E3FC2BE5C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2BBB5B-F4B1-BEB0-0035-68619D51B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C639BA-F4E1-DD32-5D31-66085B8F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08F4D-86B2-4BB0-80A2-939CF3E358EC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757688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893033-9779-34A6-DEB0-DC701282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86D68-F5C3-45CC-841E-66A4458E48BD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EF9B53-63D2-D4BE-8F06-5540516E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B4FAC9-2557-AA00-46D5-540EF018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E4035-C7F0-47B8-AC29-3C8E21B198F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931113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EF56BC-BE8E-EE32-FF56-E1499D5E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EB84-5745-471E-92F1-85BF7FE4DF9D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D07707-FA33-2B8B-5B71-B11DAC8CB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785E1-3FC7-CD80-7781-4FCCE57B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C3FAB-5020-4E01-A72A-61DE3512067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847628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F837-BF43-42E7-6F2C-15AF65D26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38F57-D179-478F-94A3-3C9566F4E064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6B88D-937A-E18A-6A12-08322637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A387A-66EC-4F74-E90F-B21E2B9B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87902-C8B3-41D4-A0E3-A2C7C07CB75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6689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0DD9A-6B7A-A6F1-7AAE-C3F038E9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687B-CF0E-4548-A3D3-ADFC7BFE4784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99012-D4F5-5305-5F21-D701FB6D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F14C4-E788-E1CA-563E-1C8683FF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44938-5982-40FD-A0AF-35A00BC4004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89422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Taal ac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ia tussenblad.jpg">
            <a:extLst>
              <a:ext uri="{FF2B5EF4-FFF2-40B4-BE49-F238E27FC236}">
                <a16:creationId xmlns:a16="http://schemas.microsoft.com/office/drawing/2014/main" id="{DDE94954-3A28-D7C5-8F6B-7CC6F9047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9">
            <a:extLst>
              <a:ext uri="{FF2B5EF4-FFF2-40B4-BE49-F238E27FC236}">
                <a16:creationId xmlns:a16="http://schemas.microsoft.com/office/drawing/2014/main" id="{4DEEC544-6AE5-F75C-B1AC-F0F85065B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0574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4C33E434-24F8-1AB6-334B-50B3284D5F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3">
            <a:extLst>
              <a:ext uri="{FF2B5EF4-FFF2-40B4-BE49-F238E27FC236}">
                <a16:creationId xmlns:a16="http://schemas.microsoft.com/office/drawing/2014/main" id="{2DF362EA-A0EC-3A20-6C14-8F0835F1A7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209675"/>
            <a:ext cx="2808287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AA72D8BF-E0EC-9902-53EB-A07D618958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73613"/>
            <a:ext cx="9144000" cy="1074737"/>
          </a:xfrm>
          <a:prstGeom prst="rect">
            <a:avLst/>
          </a:prstGeom>
          <a:solidFill>
            <a:srgbClr val="E42B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0558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17BEB-18BF-33B7-306D-D687C24F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D02BD-207B-4804-A650-64A97CBF14A0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7BF5B-80DA-A930-5B78-CA4CE7D7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2CC13-0D10-93C4-AB80-CE5A52D6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24EE5-2493-458E-8F89-4CAF33B3C26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87447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577337F1-5452-E72E-2B14-C715BE3B3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868"/>
            <a:ext cx="8229600" cy="858753"/>
          </a:xfrm>
        </p:spPr>
        <p:txBody>
          <a:bodyPr>
            <a:normAutofit/>
          </a:bodyPr>
          <a:lstStyle>
            <a:lvl1pPr algn="l">
              <a:defRPr sz="3500" b="0" i="0">
                <a:solidFill>
                  <a:srgbClr val="1E1D64"/>
                </a:solidFill>
                <a:latin typeface="Helvetica Light"/>
                <a:cs typeface="Helvetica Light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FA894A-D178-8FC8-4F31-7B10E488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BCFB-5CAE-40FE-9D2B-09EF8EC38164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7922A6-36CD-F577-F840-DABF82101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3A5A3D-5E4D-71E6-6B8B-A6ABE69B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EEF0E-7BF6-407A-B5AD-5BD2AFE3A6F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1938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9FC7F2-D354-E672-DBBB-A7BE7385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6B64-5450-4074-8987-0AD19325D13F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BDFC7D-B22C-7887-55B5-57EAEF6F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CEF836-4806-CF0C-780F-F5146714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097F3-CA98-4CBA-824D-C54875B052A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19947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0DFDD-DB07-C64D-658F-2DB67CF2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E8D95-2C82-42F9-9F6A-8EEFEBCE43B9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0AFD9-D8E5-D2DC-014D-48776C534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D4F93-78C5-E777-0B60-67FA5DF92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A1E22-976F-46AA-BEBB-E3B44CF02EE0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426379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CEC8FE-FC91-3F34-1E6D-DA326EFD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DDA31-7AE7-4181-A3B5-E0A113BF8958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F87801-8809-E705-143A-B16176A01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BCAF28-D67F-17F7-2B9F-26E0AA0F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272E5-B439-48B0-9DD6-FD628EA36C8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352191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842" y="2170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18C6FC-1B18-61F4-0D10-74A24F7F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10611-B6AE-43D3-B73C-241863CB828B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5AAA42-330A-A6D1-948D-9CDB452B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0C05A5-C7DF-3488-8BCA-4C4325CF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7C6A7-835B-41CE-AAD5-23589FA3F70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98105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42E594CF-1060-6482-6179-4A79AE99BE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0" y="419704"/>
            <a:ext cx="8229600" cy="807358"/>
          </a:xfrm>
        </p:spPr>
        <p:txBody>
          <a:bodyPr>
            <a:normAutofit/>
          </a:bodyPr>
          <a:lstStyle>
            <a:lvl1pPr algn="l">
              <a:defRPr sz="2000" b="0">
                <a:solidFill>
                  <a:srgbClr val="1E1D6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898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CBB5-D9BA-048D-3EA2-990825F14443}"/>
              </a:ext>
            </a:extLst>
          </p:cNvPr>
          <p:cNvSpPr txBox="1">
            <a:spLocks/>
          </p:cNvSpPr>
          <p:nvPr userDrawn="1"/>
        </p:nvSpPr>
        <p:spPr>
          <a:xfrm>
            <a:off x="457200" y="1470025"/>
            <a:ext cx="8229600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nl-NL" altLang="nl-NL" sz="2800">
                <a:solidFill>
                  <a:srgbClr val="1E1D64"/>
                </a:solidFill>
              </a:rPr>
              <a:t>Click to edit Master title style</a:t>
            </a:r>
            <a:endParaRPr lang="en-US" altLang="nl-NL" sz="2800">
              <a:solidFill>
                <a:srgbClr val="1E1D64"/>
              </a:solidFill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6DFABDF-F9FA-F7F1-ACAF-4A4DE701CC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5013" y="2576513"/>
            <a:ext cx="6567487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</a:rPr>
              <a:t>hbuiu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0170" y="2262641"/>
            <a:ext cx="7772400" cy="1500187"/>
          </a:xfrm>
        </p:spPr>
        <p:txBody>
          <a:bodyPr anchor="b"/>
          <a:lstStyle>
            <a:lvl1pPr marL="342900" indent="-342900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3293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946E78-6DB8-BF18-F708-2BCF14ECD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74507-61CA-4224-8732-B3AED99E9911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1424A1-C651-CC4F-2169-674B86E0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B98B4A-B6FA-7239-2A63-DA1856CC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C32A8-B7CD-4554-A8C5-F64142C15E4C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930754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533E80-AA09-407E-D8CF-48FFC0AD7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4192-44D9-44BA-A27B-567B387BA040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4DCA4C-A0ED-F0C8-FB54-95379FEC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BED5D3-42BE-79DD-EE53-4A983ED3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96418-9231-4DC8-AE6B-6549142211D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108802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4D2BD1-2A52-1C30-8EE0-FBE78E1E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7C81-AC89-46D4-9535-8F60EA332A2B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DD392A-DE90-433A-2896-2920741A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BFA93E-59F7-3E06-AC13-FFAF51B8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D9066-8E79-4F44-A8BE-65FBDC07E198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16589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9106B-F35C-019B-7901-1E874CBE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7B89F-4060-4C0D-B9E3-A0EAE4DAB4DB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543E8-A9ED-9534-4B3A-F82F26F8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0D62-715C-A1CF-33AA-8E17877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36EE4-79A4-4FD0-AB22-2B059EE328D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548275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D742D-C843-4703-9A56-D6147C9C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BC31-F591-41BA-898D-FB66D60DC061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1CC4F-B291-5A62-C076-8525A738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7C770-C16A-5373-4F29-F8B442B5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2C7BA-ACD4-4F18-9199-5714272670E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9762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FBC166-765C-BF3F-3693-EA072952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1486C-F35E-4F68-B0D7-EA3A8BE072DC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E117B7-CAF6-BCFB-5C75-575BA3B6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63B3D9-FFFD-A011-AD75-88AC5D95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4FDC4-81F4-40C3-91AE-A1D6B4AE9768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22043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Taal ac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ia tussenblad.jpg">
            <a:extLst>
              <a:ext uri="{FF2B5EF4-FFF2-40B4-BE49-F238E27FC236}">
                <a16:creationId xmlns:a16="http://schemas.microsoft.com/office/drawing/2014/main" id="{4D2A6E75-6FEE-0C2A-44FB-6B01AFE6B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9">
            <a:extLst>
              <a:ext uri="{FF2B5EF4-FFF2-40B4-BE49-F238E27FC236}">
                <a16:creationId xmlns:a16="http://schemas.microsoft.com/office/drawing/2014/main" id="{A632C0F8-5BDF-510D-4664-CF4255E9B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0574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D221AB08-D2F0-AC38-654C-49A58DE713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3">
            <a:extLst>
              <a:ext uri="{FF2B5EF4-FFF2-40B4-BE49-F238E27FC236}">
                <a16:creationId xmlns:a16="http://schemas.microsoft.com/office/drawing/2014/main" id="{75D87078-8DA7-5723-3D1E-B26C1C090A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209675"/>
            <a:ext cx="2808287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4B4ED95A-E945-F4CF-7CDC-5C37E2BEFF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73613"/>
            <a:ext cx="9144000" cy="1074737"/>
          </a:xfrm>
          <a:prstGeom prst="rect">
            <a:avLst/>
          </a:prstGeom>
          <a:solidFill>
            <a:srgbClr val="E42B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82051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Taal ac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7" descr="lucht_vol.jpg">
            <a:extLst>
              <a:ext uri="{FF2B5EF4-FFF2-40B4-BE49-F238E27FC236}">
                <a16:creationId xmlns:a16="http://schemas.microsoft.com/office/drawing/2014/main" id="{6BB0BCBF-7271-741B-B132-35204865B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-2990850"/>
            <a:ext cx="13273088" cy="995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9">
            <a:extLst>
              <a:ext uri="{FF2B5EF4-FFF2-40B4-BE49-F238E27FC236}">
                <a16:creationId xmlns:a16="http://schemas.microsoft.com/office/drawing/2014/main" id="{F1CA94D6-FEC1-BC3D-CE98-718E29005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0574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4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FCD9E8B8-5F29-6A66-7B93-E5FB395DD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433286" y="3259057"/>
            <a:ext cx="7124252" cy="982639"/>
          </a:xfr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Verdana"/>
                <a:cs typeface="Verdana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2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776593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8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19.jpe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18.jpe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D2E186B-353C-1EB8-9281-C67A6ABD8C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0F33BE-848E-2EF0-03BC-2D456849D8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2F9B2-4575-E2E1-E874-D0B00DBAE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B91CA4-2672-4BF8-8EE6-341D1CB87EA3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C2E77-6503-2AB4-4106-8EEB062E3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8F888-98E3-9995-7F1F-9AE0B513A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30B1E61-E84D-429F-9A22-E12481EAF5AE}" type="slidenum">
              <a:rPr lang="en-US" altLang="nl-NL"/>
              <a:pPr/>
              <a:t>‹nr.›</a:t>
            </a:fld>
            <a:endParaRPr lang="en-US" altLang="nl-NL"/>
          </a:p>
        </p:txBody>
      </p:sp>
      <p:pic>
        <p:nvPicPr>
          <p:cNvPr id="1031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DB4658A2-C6A0-7BCF-D524-E644D9EB14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27" r:id="rId1"/>
    <p:sldLayoutId id="2147487728" r:id="rId2"/>
    <p:sldLayoutId id="2147487664" r:id="rId3"/>
    <p:sldLayoutId id="2147487665" r:id="rId4"/>
    <p:sldLayoutId id="2147487666" r:id="rId5"/>
    <p:sldLayoutId id="2147487667" r:id="rId6"/>
    <p:sldLayoutId id="2147487668" r:id="rId7"/>
    <p:sldLayoutId id="2147487669" r:id="rId8"/>
    <p:sldLayoutId id="2147487670" r:id="rId9"/>
    <p:sldLayoutId id="2147487671" r:id="rId10"/>
    <p:sldLayoutId id="2147487729" r:id="rId11"/>
    <p:sldLayoutId id="2147487730" r:id="rId12"/>
    <p:sldLayoutId id="2147487731" r:id="rId13"/>
    <p:sldLayoutId id="2147487732" r:id="rId14"/>
    <p:sldLayoutId id="2147487733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9806F42-98F6-0D08-2729-5ED3AB918D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12851C3-60AC-CA58-7191-D50C42C5A6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E81CF-8EED-355C-6C8A-F73E229BE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F3937D3-1732-4F79-94C6-19C17843B07D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41E31-B254-B53E-DE0B-BA3BC4BC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B4EDD-C40A-3DA9-5CF6-3EF046107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DC6BFFE-7C1D-44F0-877C-6B371149A2D0}" type="slidenum">
              <a:rPr lang="en-US" altLang="nl-NL"/>
              <a:pPr/>
              <a:t>‹nr.›</a:t>
            </a:fld>
            <a:endParaRPr lang="en-US" altLang="nl-NL"/>
          </a:p>
        </p:txBody>
      </p:sp>
      <p:pic>
        <p:nvPicPr>
          <p:cNvPr id="2055" name="Picture 4" descr="logo">
            <a:extLst>
              <a:ext uri="{FF2B5EF4-FFF2-40B4-BE49-F238E27FC236}">
                <a16:creationId xmlns:a16="http://schemas.microsoft.com/office/drawing/2014/main" id="{0A655EED-CDA1-0C7A-12EF-CEE4ADC499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590800"/>
            <a:ext cx="4800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logo">
            <a:extLst>
              <a:ext uri="{FF2B5EF4-FFF2-40B4-BE49-F238E27FC236}">
                <a16:creationId xmlns:a16="http://schemas.microsoft.com/office/drawing/2014/main" id="{F3FCFD49-1D5F-AF2A-D0EB-4082C87B0A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743200"/>
            <a:ext cx="4800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34" r:id="rId1"/>
    <p:sldLayoutId id="214748767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9E1940B1-EDFA-9D2A-EDA7-8CCC92FC164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4BFBDF1C-E6BA-EB7F-318E-755D5010D5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9C175-5391-B8D2-65A2-65DCC6FD4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ED59FF-705F-4E30-9214-4912A95E7966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BD9E5-18CD-62BB-BED8-7A1136741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3198C-50B7-4CDB-B954-A9AF0531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445C0DA-8152-43A3-9489-E42CA1DC4536}" type="slidenum">
              <a:rPr lang="en-US" altLang="nl-NL"/>
              <a:pPr/>
              <a:t>‹nr.›</a:t>
            </a:fld>
            <a:endParaRPr lang="en-US" altLang="nl-NL"/>
          </a:p>
        </p:txBody>
      </p:sp>
      <p:pic>
        <p:nvPicPr>
          <p:cNvPr id="3079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9BE1F456-6537-839C-2725-5E1300CB0A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408F514E-DA28-9D3A-6B07-02E78C041B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Afbeelding 2" descr="malmberg_logo.jpg">
            <a:extLst>
              <a:ext uri="{FF2B5EF4-FFF2-40B4-BE49-F238E27FC236}">
                <a16:creationId xmlns:a16="http://schemas.microsoft.com/office/drawing/2014/main" id="{8B543610-A79B-51C1-E81A-3AEF9F7C87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Afbeelding 9" descr="dia standaard 1.jpg">
            <a:extLst>
              <a:ext uri="{FF2B5EF4-FFF2-40B4-BE49-F238E27FC236}">
                <a16:creationId xmlns:a16="http://schemas.microsoft.com/office/drawing/2014/main" id="{96996E7C-8FCC-C4F0-E1C8-49509071387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Afbeelding 11" descr="dia standaard 2.jpg">
            <a:extLst>
              <a:ext uri="{FF2B5EF4-FFF2-40B4-BE49-F238E27FC236}">
                <a16:creationId xmlns:a16="http://schemas.microsoft.com/office/drawing/2014/main" id="{300A84A6-60E3-3B62-ABAF-5DFE41B8551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Afbeelding 8" descr="malmberg_logo.jpg">
            <a:extLst>
              <a:ext uri="{FF2B5EF4-FFF2-40B4-BE49-F238E27FC236}">
                <a16:creationId xmlns:a16="http://schemas.microsoft.com/office/drawing/2014/main" id="{DD011A95-B2D2-2E86-F75E-CA55F8AD11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73" r:id="rId1"/>
    <p:sldLayoutId id="2147487735" r:id="rId2"/>
    <p:sldLayoutId id="2147487674" r:id="rId3"/>
    <p:sldLayoutId id="2147487675" r:id="rId4"/>
    <p:sldLayoutId id="2147487676" r:id="rId5"/>
    <p:sldLayoutId id="2147487736" r:id="rId6"/>
    <p:sldLayoutId id="2147487737" r:id="rId7"/>
    <p:sldLayoutId id="2147487677" r:id="rId8"/>
    <p:sldLayoutId id="2147487678" r:id="rId9"/>
    <p:sldLayoutId id="2147487679" r:id="rId10"/>
    <p:sldLayoutId id="2147487680" r:id="rId11"/>
    <p:sldLayoutId id="214748768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6D8BE7AC-E103-1A85-D5D0-93A4068E0F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149D9840-999C-FF78-1BBC-FAE313A15E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37C90-0F9E-7FB4-DE16-65872A6BF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9DD2DE-FF61-4B84-B742-4C10DBEB333C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C1A9A-CFBC-AE84-14E3-263922D22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4ABA0-1432-36CF-3145-B523A64D3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999443D-0133-4231-8AF0-4620F856E30B}" type="slidenum">
              <a:rPr lang="en-US" altLang="nl-NL"/>
              <a:pPr/>
              <a:t>‹nr.›</a:t>
            </a:fld>
            <a:endParaRPr lang="en-US" altLang="nl-NL"/>
          </a:p>
        </p:txBody>
      </p:sp>
      <p:pic>
        <p:nvPicPr>
          <p:cNvPr id="4103" name="Picture 1" descr="dia standaard 3.jpg">
            <a:extLst>
              <a:ext uri="{FF2B5EF4-FFF2-40B4-BE49-F238E27FC236}">
                <a16:creationId xmlns:a16="http://schemas.microsoft.com/office/drawing/2014/main" id="{E8809EDA-A70B-1598-095D-A5EB141A04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Z:\producties\Malmberg\umb jan vd meijden ppt sjablonen\logo mallmberg.jpg">
            <a:extLst>
              <a:ext uri="{FF2B5EF4-FFF2-40B4-BE49-F238E27FC236}">
                <a16:creationId xmlns:a16="http://schemas.microsoft.com/office/drawing/2014/main" id="{0977801F-F35D-B474-345B-0F62A20A0F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" descr="dia standaard 3.jpg">
            <a:extLst>
              <a:ext uri="{FF2B5EF4-FFF2-40B4-BE49-F238E27FC236}">
                <a16:creationId xmlns:a16="http://schemas.microsoft.com/office/drawing/2014/main" id="{49559A53-4562-53F5-CBB9-9372286081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9DC7F9D4-2E8F-D958-5616-0F27A1704E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38" r:id="rId1"/>
    <p:sldLayoutId id="2147487682" r:id="rId2"/>
    <p:sldLayoutId id="2147487683" r:id="rId3"/>
    <p:sldLayoutId id="2147487684" r:id="rId4"/>
    <p:sldLayoutId id="2147487739" r:id="rId5"/>
    <p:sldLayoutId id="2147487685" r:id="rId6"/>
    <p:sldLayoutId id="2147487686" r:id="rId7"/>
    <p:sldLayoutId id="2147487687" r:id="rId8"/>
    <p:sldLayoutId id="2147487688" r:id="rId9"/>
    <p:sldLayoutId id="2147487689" r:id="rId10"/>
    <p:sldLayoutId id="214748769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39C6D24A-5586-90E4-3ABC-ABA34F2A70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45C3FDAB-9513-E0D9-9655-781F32C664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CE97C-0A66-B87B-59F2-D797753D6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BF02340-32D7-433E-9CE6-2BB1CC17540B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41C86-5FDC-6241-4988-5992E12E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D9B28-BD18-C16C-0D93-1A45A9CDA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80EB5A-FBC8-4168-A769-6C8C40016A25}" type="slidenum">
              <a:rPr lang="en-US" altLang="nl-NL"/>
              <a:pPr/>
              <a:t>‹nr.›</a:t>
            </a:fld>
            <a:endParaRPr lang="en-US" altLang="nl-NL"/>
          </a:p>
        </p:txBody>
      </p:sp>
      <p:pic>
        <p:nvPicPr>
          <p:cNvPr id="5127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4D218E63-8588-08E7-018E-AE872C2CF2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D2AA9939-A622-3180-3585-9792E15BB3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Afbeelding 2" descr="malmberg_logo.jpg">
            <a:extLst>
              <a:ext uri="{FF2B5EF4-FFF2-40B4-BE49-F238E27FC236}">
                <a16:creationId xmlns:a16="http://schemas.microsoft.com/office/drawing/2014/main" id="{566C1AC5-55D5-F069-46DB-7FA18353516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Afbeelding 9" descr="dia standaard 1.jpg">
            <a:extLst>
              <a:ext uri="{FF2B5EF4-FFF2-40B4-BE49-F238E27FC236}">
                <a16:creationId xmlns:a16="http://schemas.microsoft.com/office/drawing/2014/main" id="{DB8985B1-79A1-C81A-7A3B-0E7FE526DC8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Afbeelding 11" descr="dia standaard 2.jpg">
            <a:extLst>
              <a:ext uri="{FF2B5EF4-FFF2-40B4-BE49-F238E27FC236}">
                <a16:creationId xmlns:a16="http://schemas.microsoft.com/office/drawing/2014/main" id="{DF2D93E2-10AA-88A9-6DE1-2A1E0F98C7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Afbeelding 8" descr="malmberg_logo.jpg">
            <a:extLst>
              <a:ext uri="{FF2B5EF4-FFF2-40B4-BE49-F238E27FC236}">
                <a16:creationId xmlns:a16="http://schemas.microsoft.com/office/drawing/2014/main" id="{210AABDD-7A79-E2A1-8252-175DBB82CE8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91" r:id="rId1"/>
    <p:sldLayoutId id="2147487740" r:id="rId2"/>
    <p:sldLayoutId id="2147487692" r:id="rId3"/>
    <p:sldLayoutId id="2147487693" r:id="rId4"/>
    <p:sldLayoutId id="2147487694" r:id="rId5"/>
    <p:sldLayoutId id="2147487741" r:id="rId6"/>
    <p:sldLayoutId id="2147487742" r:id="rId7"/>
    <p:sldLayoutId id="2147487695" r:id="rId8"/>
    <p:sldLayoutId id="2147487696" r:id="rId9"/>
    <p:sldLayoutId id="2147487697" r:id="rId10"/>
    <p:sldLayoutId id="2147487698" r:id="rId11"/>
    <p:sldLayoutId id="214748769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350960EB-47D3-8CB7-DC14-DF2D5A54D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3B0C8952-F581-2068-9AD1-47DEF78580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B50F4-9F9D-C25D-BBA1-EAF0998CF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EA1700-C68B-45D6-B656-C30543900AFD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43402-4008-036D-5616-8649C117E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2D6C9-7961-C7EB-013B-C534B27AA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F65E99F-0036-4570-9E97-34CEC93D49FB}" type="slidenum">
              <a:rPr lang="en-US" altLang="nl-NL"/>
              <a:pPr/>
              <a:t>‹nr.›</a:t>
            </a:fld>
            <a:endParaRPr lang="en-US" altLang="nl-NL"/>
          </a:p>
        </p:txBody>
      </p:sp>
      <p:pic>
        <p:nvPicPr>
          <p:cNvPr id="6151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7BAB3A0A-2A74-80B6-DB3A-B24CC386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C688DC96-C5AE-FA41-B162-6D184D6C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Afbeelding 2" descr="malmberg_logo.jpg">
            <a:extLst>
              <a:ext uri="{FF2B5EF4-FFF2-40B4-BE49-F238E27FC236}">
                <a16:creationId xmlns:a16="http://schemas.microsoft.com/office/drawing/2014/main" id="{10307057-9019-9F7D-9F8D-A4A93928E1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Afbeelding 9" descr="dia standaard 1.jpg">
            <a:extLst>
              <a:ext uri="{FF2B5EF4-FFF2-40B4-BE49-F238E27FC236}">
                <a16:creationId xmlns:a16="http://schemas.microsoft.com/office/drawing/2014/main" id="{19480FD5-1C6A-C8B3-0359-46922FBE8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Afbeelding 11" descr="dia standaard 2.jpg">
            <a:extLst>
              <a:ext uri="{FF2B5EF4-FFF2-40B4-BE49-F238E27FC236}">
                <a16:creationId xmlns:a16="http://schemas.microsoft.com/office/drawing/2014/main" id="{FA15245D-177F-2088-9A17-38E210D7D2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Afbeelding 8" descr="malmberg_logo.jpg">
            <a:extLst>
              <a:ext uri="{FF2B5EF4-FFF2-40B4-BE49-F238E27FC236}">
                <a16:creationId xmlns:a16="http://schemas.microsoft.com/office/drawing/2014/main" id="{3D5E5BB7-B7A4-ABCD-8E64-7E58904E76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00" r:id="rId1"/>
    <p:sldLayoutId id="2147487743" r:id="rId2"/>
    <p:sldLayoutId id="2147487701" r:id="rId3"/>
    <p:sldLayoutId id="2147487702" r:id="rId4"/>
    <p:sldLayoutId id="2147487703" r:id="rId5"/>
    <p:sldLayoutId id="2147487744" r:id="rId6"/>
    <p:sldLayoutId id="2147487745" r:id="rId7"/>
    <p:sldLayoutId id="2147487704" r:id="rId8"/>
    <p:sldLayoutId id="2147487705" r:id="rId9"/>
    <p:sldLayoutId id="2147487706" r:id="rId10"/>
    <p:sldLayoutId id="2147487707" r:id="rId11"/>
    <p:sldLayoutId id="2147487708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CD07A56C-7EAF-0E1C-E2B0-26ADFFA194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E9D1A01E-6FA5-566B-7EAD-CD8E0556EE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D3B08-897B-7742-64BD-7E667C69A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0049434-845D-4579-9863-BA9FA9325C75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4C712-CB84-AE23-9951-4234F528C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2C466-9D15-E811-F95A-3FA349C24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C5EA179-6D97-4E6D-A007-1EA9D5110A8E}" type="slidenum">
              <a:rPr lang="en-US" altLang="nl-NL"/>
              <a:pPr/>
              <a:t>‹nr.›</a:t>
            </a:fld>
            <a:endParaRPr lang="en-US" altLang="nl-NL"/>
          </a:p>
        </p:txBody>
      </p:sp>
      <p:pic>
        <p:nvPicPr>
          <p:cNvPr id="7175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95AE3095-F24D-C0E8-1429-68FB529D9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09A28ABB-3E0B-401D-DEEC-B186B6914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Afbeelding 2" descr="malmberg_logo.jpg">
            <a:extLst>
              <a:ext uri="{FF2B5EF4-FFF2-40B4-BE49-F238E27FC236}">
                <a16:creationId xmlns:a16="http://schemas.microsoft.com/office/drawing/2014/main" id="{177C0ED1-F4D3-2D19-E124-D4F889957C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Afbeelding 9" descr="dia standaard 1.jpg">
            <a:extLst>
              <a:ext uri="{FF2B5EF4-FFF2-40B4-BE49-F238E27FC236}">
                <a16:creationId xmlns:a16="http://schemas.microsoft.com/office/drawing/2014/main" id="{1AADDA69-C7F1-6B6A-8A75-A3B3564DF0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Afbeelding 11" descr="dia standaard 2.jpg">
            <a:extLst>
              <a:ext uri="{FF2B5EF4-FFF2-40B4-BE49-F238E27FC236}">
                <a16:creationId xmlns:a16="http://schemas.microsoft.com/office/drawing/2014/main" id="{29B75732-F257-049D-7251-E6BAA5F274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Afbeelding 8" descr="malmberg_logo.jpg">
            <a:extLst>
              <a:ext uri="{FF2B5EF4-FFF2-40B4-BE49-F238E27FC236}">
                <a16:creationId xmlns:a16="http://schemas.microsoft.com/office/drawing/2014/main" id="{7CFBC2E1-B4F0-B94B-6E19-52049029CA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09" r:id="rId1"/>
    <p:sldLayoutId id="2147487746" r:id="rId2"/>
    <p:sldLayoutId id="2147487710" r:id="rId3"/>
    <p:sldLayoutId id="2147487711" r:id="rId4"/>
    <p:sldLayoutId id="2147487712" r:id="rId5"/>
    <p:sldLayoutId id="2147487747" r:id="rId6"/>
    <p:sldLayoutId id="2147487748" r:id="rId7"/>
    <p:sldLayoutId id="2147487713" r:id="rId8"/>
    <p:sldLayoutId id="2147487714" r:id="rId9"/>
    <p:sldLayoutId id="2147487715" r:id="rId10"/>
    <p:sldLayoutId id="2147487716" r:id="rId11"/>
    <p:sldLayoutId id="2147487717" r:id="rId12"/>
    <p:sldLayoutId id="2147487749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97B2E0CE-AFC2-190D-3C33-BD97198C37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2C0E1C34-3601-B6F7-01C6-9FDD849CC1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56015-7CB5-108D-9A95-EA6349317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DA9B6C-C18E-418A-98FB-F40479C98CA5}" type="datetimeFigureOut">
              <a:rPr lang="en-US" altLang="nl-NL"/>
              <a:pPr>
                <a:defRPr/>
              </a:pPr>
              <a:t>9/1/2022</a:t>
            </a:fld>
            <a:endParaRPr lang="en-US" alt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2766A-596A-586C-BAFB-579AD1157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76407-1D90-2488-FD64-A08BE75F0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C66897C-902D-4700-8B7F-84C65A2291D2}" type="slidenum">
              <a:rPr lang="en-US" altLang="nl-NL"/>
              <a:pPr/>
              <a:t>‹nr.›</a:t>
            </a:fld>
            <a:endParaRPr lang="en-US" altLang="nl-NL"/>
          </a:p>
        </p:txBody>
      </p:sp>
      <p:pic>
        <p:nvPicPr>
          <p:cNvPr id="8199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24BD6BB0-C23A-DA54-E2FC-63600ED89A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638B9D4B-FF65-7D30-1EB5-574DB66697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9144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Afbeelding 2" descr="malmberg_logo.jpg">
            <a:extLst>
              <a:ext uri="{FF2B5EF4-FFF2-40B4-BE49-F238E27FC236}">
                <a16:creationId xmlns:a16="http://schemas.microsoft.com/office/drawing/2014/main" id="{E9673A7D-5797-9A54-00D6-3C8428E1300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Afbeelding 9" descr="dia standaard 1.jpg">
            <a:extLst>
              <a:ext uri="{FF2B5EF4-FFF2-40B4-BE49-F238E27FC236}">
                <a16:creationId xmlns:a16="http://schemas.microsoft.com/office/drawing/2014/main" id="{69925B5E-AB70-DC62-55A7-889C027CAEB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Afbeelding 11" descr="dia standaard 2.jpg">
            <a:extLst>
              <a:ext uri="{FF2B5EF4-FFF2-40B4-BE49-F238E27FC236}">
                <a16:creationId xmlns:a16="http://schemas.microsoft.com/office/drawing/2014/main" id="{7BE26FAA-143C-B3C2-7235-9D9185F34C3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Afbeelding 8" descr="malmberg_logo.jpg">
            <a:extLst>
              <a:ext uri="{FF2B5EF4-FFF2-40B4-BE49-F238E27FC236}">
                <a16:creationId xmlns:a16="http://schemas.microsoft.com/office/drawing/2014/main" id="{B7D5AD7C-2BE4-DAFA-5F47-C108F67C2E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0"/>
            <a:ext cx="1457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18" r:id="rId1"/>
    <p:sldLayoutId id="2147487750" r:id="rId2"/>
    <p:sldLayoutId id="2147487719" r:id="rId3"/>
    <p:sldLayoutId id="2147487720" r:id="rId4"/>
    <p:sldLayoutId id="2147487721" r:id="rId5"/>
    <p:sldLayoutId id="2147487751" r:id="rId6"/>
    <p:sldLayoutId id="2147487752" r:id="rId7"/>
    <p:sldLayoutId id="2147487722" r:id="rId8"/>
    <p:sldLayoutId id="2147487723" r:id="rId9"/>
    <p:sldLayoutId id="2147487724" r:id="rId10"/>
    <p:sldLayoutId id="2147487725" r:id="rId11"/>
    <p:sldLayoutId id="2147487726" r:id="rId12"/>
    <p:sldLayoutId id="2147487753" r:id="rId13"/>
    <p:sldLayoutId id="2147487754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6" Type="http://schemas.openxmlformats.org/officeDocument/2006/relationships/slide" Target="slide1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Afbeelding 5" descr="logo Lijn 3.png">
            <a:extLst>
              <a:ext uri="{FF2B5EF4-FFF2-40B4-BE49-F238E27FC236}">
                <a16:creationId xmlns:a16="http://schemas.microsoft.com/office/drawing/2014/main" id="{3D33578C-C620-720F-47D5-4AEA48571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528638"/>
            <a:ext cx="20828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8BCC182-0AD2-EC0F-E4C9-9FC37DF9854F}"/>
              </a:ext>
            </a:extLst>
          </p:cNvPr>
          <p:cNvSpPr txBox="1">
            <a:spLocks/>
          </p:cNvSpPr>
          <p:nvPr/>
        </p:nvSpPr>
        <p:spPr bwMode="auto">
          <a:xfrm>
            <a:off x="731838" y="4784725"/>
            <a:ext cx="5400675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0" tIns="0" rIns="0" bIns="0" anchor="ctr"/>
          <a:lstStyle>
            <a:lvl1pPr marL="0" indent="0" algn="l" defTabSz="901700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Times" charset="0"/>
              <a:buNone/>
              <a:tabLst>
                <a:tab pos="1235075" algn="l"/>
              </a:tabLst>
              <a:defRPr sz="240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defRPr>
            </a:lvl1pPr>
            <a:lvl2pPr marL="0" indent="0" algn="l" defTabSz="9017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Times" charset="0"/>
              <a:buNone/>
              <a:tabLst>
                <a:tab pos="1235075" algn="l"/>
              </a:tabLst>
              <a:defRPr sz="1800">
                <a:solidFill>
                  <a:srgbClr val="001D3D"/>
                </a:solidFill>
                <a:latin typeface="Verdana"/>
                <a:ea typeface="ＭＳ Ｐゴシック" charset="0"/>
                <a:cs typeface="Verdana"/>
              </a:defRPr>
            </a:lvl2pPr>
            <a:lvl3pPr marL="735013" indent="160338" algn="l" defTabSz="901700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tabLst>
                <a:tab pos="1235075" algn="l"/>
              </a:tabLst>
              <a:defRPr sz="1600">
                <a:solidFill>
                  <a:schemeClr val="tx1"/>
                </a:solidFill>
                <a:latin typeface="Verdana"/>
                <a:ea typeface="ＭＳ Ｐゴシック" charset="0"/>
              </a:defRPr>
            </a:lvl3pPr>
            <a:lvl4pPr marL="4000500" indent="-342900" algn="l" defTabSz="901700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235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4533900" indent="-342900" algn="l" defTabSz="9017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991100" indent="-342900" algn="l" defTabSz="901700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5448300" indent="-342900" algn="l" defTabSz="901700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5905500" indent="-342900" algn="l" defTabSz="901700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6362700" indent="-342900" algn="l" defTabSz="901700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nl-NL" kern="0" dirty="0">
                <a:solidFill>
                  <a:srgbClr val="FFFFFF"/>
                </a:solidFill>
              </a:rPr>
              <a:t>Welkom bij Lijn 3</a:t>
            </a:r>
          </a:p>
          <a:p>
            <a:pPr lvl="1">
              <a:defRPr/>
            </a:pPr>
            <a:r>
              <a:rPr lang="nl-NL" kern="0" dirty="0">
                <a:solidFill>
                  <a:srgbClr val="000066"/>
                </a:solidFill>
              </a:rPr>
              <a:t>Methode voor aanvankelijk lezen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>
            <a:extLst>
              <a:ext uri="{FF2B5EF4-FFF2-40B4-BE49-F238E27FC236}">
                <a16:creationId xmlns:a16="http://schemas.microsoft.com/office/drawing/2014/main" id="{8782A496-BE5B-9383-7360-C4D182452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688" y="5584825"/>
            <a:ext cx="2711450" cy="79216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2000">
                <a:solidFill>
                  <a:prstClr val="white"/>
                </a:solidFill>
                <a:latin typeface="Verdana" pitchFamily="34" charset="0"/>
              </a:rPr>
              <a:t>Leesbevordering</a:t>
            </a:r>
            <a:endParaRPr lang="nl-NL" altLang="en-US" sz="5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23" name="Afgeronde rechthoek 22">
            <a:extLst>
              <a:ext uri="{FF2B5EF4-FFF2-40B4-BE49-F238E27FC236}">
                <a16:creationId xmlns:a16="http://schemas.microsoft.com/office/drawing/2014/main" id="{45AE0217-F752-979D-45AB-0018BF5D7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688" y="2740025"/>
            <a:ext cx="2711450" cy="792163"/>
          </a:xfrm>
          <a:prstGeom prst="roundRect">
            <a:avLst>
              <a:gd name="adj" fmla="val 16667"/>
            </a:avLst>
          </a:prstGeom>
          <a:solidFill>
            <a:srgbClr val="8ABA25">
              <a:alpha val="98822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2000">
                <a:solidFill>
                  <a:prstClr val="white"/>
                </a:solidFill>
                <a:latin typeface="Verdana" pitchFamily="34" charset="0"/>
              </a:rPr>
              <a:t>Spelling</a:t>
            </a:r>
            <a:endParaRPr lang="nl-NL" altLang="en-US" sz="5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24" name="Afgeronde rechthoek 23">
            <a:extLst>
              <a:ext uri="{FF2B5EF4-FFF2-40B4-BE49-F238E27FC236}">
                <a16:creationId xmlns:a16="http://schemas.microsoft.com/office/drawing/2014/main" id="{9493EFE4-AB77-2C69-E442-4A809A38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688" y="3679825"/>
            <a:ext cx="2711450" cy="79216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2000">
                <a:solidFill>
                  <a:prstClr val="white"/>
                </a:solidFill>
                <a:latin typeface="Verdana" pitchFamily="34" charset="0"/>
              </a:rPr>
              <a:t>Mondelinge communicatie</a:t>
            </a:r>
            <a:endParaRPr lang="nl-NL" altLang="en-US" sz="5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3916A2B-27A6-1023-74E3-6FD0FE437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2740025"/>
            <a:ext cx="2571750" cy="79216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2000">
                <a:solidFill>
                  <a:prstClr val="white"/>
                </a:solidFill>
                <a:latin typeface="Verdana" pitchFamily="34" charset="0"/>
              </a:rPr>
              <a:t>Lezen</a:t>
            </a:r>
            <a:endParaRPr lang="nl-NL" altLang="en-US" sz="5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26" name="Afgeronde rechthoek 25">
            <a:extLst>
              <a:ext uri="{FF2B5EF4-FFF2-40B4-BE49-F238E27FC236}">
                <a16:creationId xmlns:a16="http://schemas.microsoft.com/office/drawing/2014/main" id="{70E9D7D5-D8C3-DBDE-3857-EC49301AC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688" y="4638675"/>
            <a:ext cx="2709862" cy="79216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2000">
                <a:solidFill>
                  <a:prstClr val="white"/>
                </a:solidFill>
                <a:latin typeface="Verdana" pitchFamily="34" charset="0"/>
              </a:rPr>
              <a:t>Wereldoriëntatie</a:t>
            </a:r>
            <a:endParaRPr lang="nl-NL" altLang="nl-NL" sz="5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27" name="Afgeronde rechthoek 26">
            <a:extLst>
              <a:ext uri="{FF2B5EF4-FFF2-40B4-BE49-F238E27FC236}">
                <a16:creationId xmlns:a16="http://schemas.microsoft.com/office/drawing/2014/main" id="{5E6F79A3-70E2-DE62-908D-E2FDBC05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475" y="5586413"/>
            <a:ext cx="2570163" cy="790575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2000">
                <a:solidFill>
                  <a:prstClr val="white"/>
                </a:solidFill>
                <a:latin typeface="Verdana" pitchFamily="34" charset="0"/>
              </a:rPr>
              <a:t>Stellen</a:t>
            </a:r>
            <a:endParaRPr lang="nl-NL" altLang="en-US" sz="5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28" name="Afgeronde rechthoek 27">
            <a:extLst>
              <a:ext uri="{FF2B5EF4-FFF2-40B4-BE49-F238E27FC236}">
                <a16:creationId xmlns:a16="http://schemas.microsoft.com/office/drawing/2014/main" id="{245CCE55-4059-6E8D-1612-0417ED7D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4638675"/>
            <a:ext cx="2571750" cy="790575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nl-NL" sz="20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Begrijpend luisteren en lezen</a:t>
            </a:r>
          </a:p>
        </p:txBody>
      </p:sp>
      <p:sp>
        <p:nvSpPr>
          <p:cNvPr id="29" name="Afgeronde rechthoek 28">
            <a:extLst>
              <a:ext uri="{FF2B5EF4-FFF2-40B4-BE49-F238E27FC236}">
                <a16:creationId xmlns:a16="http://schemas.microsoft.com/office/drawing/2014/main" id="{EE78E7BB-1329-03DB-4D07-FD4C9986F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3679825"/>
            <a:ext cx="2571750" cy="792163"/>
          </a:xfrm>
          <a:prstGeom prst="roundRect">
            <a:avLst>
              <a:gd name="adj" fmla="val 16667"/>
            </a:avLst>
          </a:prstGeom>
          <a:solidFill>
            <a:srgbClr val="8ABA25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2000">
                <a:solidFill>
                  <a:prstClr val="white"/>
                </a:solidFill>
                <a:latin typeface="Verdana" pitchFamily="34" charset="0"/>
              </a:rPr>
              <a:t>Woordenschat </a:t>
            </a:r>
            <a:endParaRPr lang="nl-NL" altLang="en-US" sz="5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58378" name="Titel 6">
            <a:extLst>
              <a:ext uri="{FF2B5EF4-FFF2-40B4-BE49-F238E27FC236}">
                <a16:creationId xmlns:a16="http://schemas.microsoft.com/office/drawing/2014/main" id="{4909DC5E-B697-E787-11B2-B02A249C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419100"/>
            <a:ext cx="8229600" cy="808038"/>
          </a:xfrm>
        </p:spPr>
        <p:txBody>
          <a:bodyPr/>
          <a:lstStyle/>
          <a:p>
            <a:r>
              <a:rPr lang="nl-NL" altLang="nl-NL" sz="2400">
                <a:latin typeface="Verdana" panose="020B0604030504040204" pitchFamily="34" charset="0"/>
              </a:rPr>
              <a:t>Complete taalleesmethode</a:t>
            </a:r>
            <a:endParaRPr lang="nl-NL" altLang="nl-NL">
              <a:latin typeface="Verdana" panose="020B0604030504040204" pitchFamily="34" charset="0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81487B33-F5C2-DD16-5C97-52F329E6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1127125"/>
            <a:ext cx="83137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In elke thema komen 8 leerdomeinen aan bod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Lezen is het belangrijkste domein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Eén leerdomein (en één doel) per les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Arial" panose="020B0604020202020204" pitchFamily="34" charset="0"/>
              <a:buNone/>
            </a:pPr>
            <a:endParaRPr lang="nl-NL" altLang="en-US" sz="1800">
              <a:solidFill>
                <a:srgbClr val="000066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Afbeelding 1" descr="SNF5987.png">
            <a:extLst>
              <a:ext uri="{FF2B5EF4-FFF2-40B4-BE49-F238E27FC236}">
                <a16:creationId xmlns:a16="http://schemas.microsoft.com/office/drawing/2014/main" id="{26EA673A-4DD4-4868-7AA9-796642931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398463"/>
            <a:ext cx="9385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el 2">
            <a:extLst>
              <a:ext uri="{FF2B5EF4-FFF2-40B4-BE49-F238E27FC236}">
                <a16:creationId xmlns:a16="http://schemas.microsoft.com/office/drawing/2014/main" id="{5012B7CF-E93C-A690-5782-F04ECF486433}"/>
              </a:ext>
            </a:extLst>
          </p:cNvPr>
          <p:cNvSpPr txBox="1">
            <a:spLocks/>
          </p:cNvSpPr>
          <p:nvPr/>
        </p:nvSpPr>
        <p:spPr bwMode="auto">
          <a:xfrm>
            <a:off x="534988" y="398463"/>
            <a:ext cx="82296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rgbClr val="002060"/>
                </a:solidFill>
                <a:latin typeface="Verdana" panose="020B0604030504040204" pitchFamily="34" charset="0"/>
              </a:rPr>
              <a:t>Materialen</a:t>
            </a:r>
          </a:p>
        </p:txBody>
      </p:sp>
      <p:pic>
        <p:nvPicPr>
          <p:cNvPr id="60420" name="Afbeelding 101">
            <a:hlinkClick r:id="rId4" action="ppaction://hlinksldjump"/>
            <a:extLst>
              <a:ext uri="{FF2B5EF4-FFF2-40B4-BE49-F238E27FC236}">
                <a16:creationId xmlns:a16="http://schemas.microsoft.com/office/drawing/2014/main" id="{58A90AC7-08FA-271C-35A9-1C8F75828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6410325"/>
            <a:ext cx="4016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Afbeelding 102">
            <a:hlinkClick r:id="rId4" action="ppaction://hlinksldjump"/>
            <a:extLst>
              <a:ext uri="{FF2B5EF4-FFF2-40B4-BE49-F238E27FC236}">
                <a16:creationId xmlns:a16="http://schemas.microsoft.com/office/drawing/2014/main" id="{3FD0B54F-01A9-3695-A51A-A09DE24F3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6475413"/>
            <a:ext cx="311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877F20-848B-1D43-D705-D44F5700E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4533900"/>
            <a:ext cx="370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B651390-D987-C051-B009-1C17678F0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1528763"/>
            <a:ext cx="5757862" cy="43195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2">
            <a:extLst>
              <a:ext uri="{FF2B5EF4-FFF2-40B4-BE49-F238E27FC236}">
                <a16:creationId xmlns:a16="http://schemas.microsoft.com/office/drawing/2014/main" id="{0EEA4884-3DCA-FF08-5477-F3767732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en-US" altLang="nl-NL">
                <a:latin typeface="Verdana" panose="020B0604030504040204" pitchFamily="34" charset="0"/>
              </a:rPr>
              <a:t>Klankenbord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Afbeelding 6" descr="logo Lijn 3.png">
            <a:extLst>
              <a:ext uri="{FF2B5EF4-FFF2-40B4-BE49-F238E27FC236}">
                <a16:creationId xmlns:a16="http://schemas.microsoft.com/office/drawing/2014/main" id="{88B8FE22-2D79-E66B-1D2E-2FCF5AED4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528638"/>
            <a:ext cx="20828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E4954E9-2426-7ECD-DCEB-575B619D58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00000">
            <a:off x="5222875" y="1944688"/>
            <a:ext cx="3076575" cy="3105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itle 2">
            <a:extLst>
              <a:ext uri="{FF2B5EF4-FFF2-40B4-BE49-F238E27FC236}">
                <a16:creationId xmlns:a16="http://schemas.microsoft.com/office/drawing/2014/main" id="{B4D54DA7-73C7-25E1-42F5-F5ADF33C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en-US" altLang="nl-NL">
                <a:latin typeface="Verdana" panose="020B0604030504040204" pitchFamily="34" charset="0"/>
              </a:rPr>
              <a:t>Prentenboeken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3B709C2-8AF0-D733-4010-51658161C6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700000">
            <a:off x="1114425" y="1909763"/>
            <a:ext cx="3257550" cy="3279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>
            <a:extLst>
              <a:ext uri="{FF2B5EF4-FFF2-40B4-BE49-F238E27FC236}">
                <a16:creationId xmlns:a16="http://schemas.microsoft.com/office/drawing/2014/main" id="{4067DDBF-3621-89C1-DDFF-EB93C23C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Leesboeken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A5B73A-BEFC-E82E-03EF-E0E8087B72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00000">
            <a:off x="596900" y="1587500"/>
            <a:ext cx="2879725" cy="2652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99998D35-17DD-D9D9-D151-89CF98BAAA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00000">
            <a:off x="3341688" y="1585913"/>
            <a:ext cx="2871787" cy="2651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2">
            <a:extLst>
              <a:ext uri="{FF2B5EF4-FFF2-40B4-BE49-F238E27FC236}">
                <a16:creationId xmlns:a16="http://schemas.microsoft.com/office/drawing/2014/main" id="{DFFBA554-E98E-A9BF-2614-EDCABADAAB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700000">
            <a:off x="1647825" y="2792413"/>
            <a:ext cx="2871788" cy="2651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2">
            <a:extLst>
              <a:ext uri="{FF2B5EF4-FFF2-40B4-BE49-F238E27FC236}">
                <a16:creationId xmlns:a16="http://schemas.microsoft.com/office/drawing/2014/main" id="{2E36A1C1-9BC2-AE41-80DB-D9D0276574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700000">
            <a:off x="5538788" y="2208213"/>
            <a:ext cx="2871787" cy="2651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8">
            <a:extLst>
              <a:ext uri="{FF2B5EF4-FFF2-40B4-BE49-F238E27FC236}">
                <a16:creationId xmlns:a16="http://schemas.microsoft.com/office/drawing/2014/main" id="{51785AF1-F4A8-4F42-3E0F-947F1AB3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3511550"/>
            <a:ext cx="2978150" cy="28622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>
            <a:extLst>
              <a:ext uri="{FF2B5EF4-FFF2-40B4-BE49-F238E27FC236}">
                <a16:creationId xmlns:a16="http://schemas.microsoft.com/office/drawing/2014/main" id="{CF040459-3B40-BD93-9ADF-C3EE620B3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Werkboek lezen</a:t>
            </a:r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77E57F44-9312-8B7E-57CF-309803330D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3" y="1463675"/>
            <a:ext cx="6781800" cy="4799013"/>
          </a:xfrm>
          <a:prstGeom prst="rect">
            <a:avLst/>
          </a:prstGeom>
          <a:noFill/>
          <a:ln w="3175">
            <a:solidFill>
              <a:srgbClr val="DDDDD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>
            <a:extLst>
              <a:ext uri="{FF2B5EF4-FFF2-40B4-BE49-F238E27FC236}">
                <a16:creationId xmlns:a16="http://schemas.microsoft.com/office/drawing/2014/main" id="{6EDA762B-BBD6-4796-D4DD-45B9BA4C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Werkboek lezen – ouderinformatie 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CA14C0F5-1563-10B7-E224-1913B977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303338"/>
            <a:ext cx="5434012" cy="452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3">
            <a:extLst>
              <a:ext uri="{FF2B5EF4-FFF2-40B4-BE49-F238E27FC236}">
                <a16:creationId xmlns:a16="http://schemas.microsoft.com/office/drawing/2014/main" id="{3446EBC3-3686-ADED-14DE-A7B17542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en-US" altLang="nl-NL">
                <a:latin typeface="Verdana" panose="020B0604030504040204" pitchFamily="34" charset="0"/>
              </a:rPr>
              <a:t>Rijtjesboek</a:t>
            </a:r>
          </a:p>
        </p:txBody>
      </p:sp>
      <p:pic>
        <p:nvPicPr>
          <p:cNvPr id="72707" name="Afbeelding 1" descr="SNF5914b.png">
            <a:extLst>
              <a:ext uri="{FF2B5EF4-FFF2-40B4-BE49-F238E27FC236}">
                <a16:creationId xmlns:a16="http://schemas.microsoft.com/office/drawing/2014/main" id="{C951936B-8F67-9721-9A90-12130C65A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1262063"/>
            <a:ext cx="6842125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4">
            <a:extLst>
              <a:ext uri="{FF2B5EF4-FFF2-40B4-BE49-F238E27FC236}">
                <a16:creationId xmlns:a16="http://schemas.microsoft.com/office/drawing/2014/main" id="{18F1F4CA-7FA6-7E0E-423A-4A83517BE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5675" y="3316288"/>
            <a:ext cx="2878138" cy="1800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8">
            <a:extLst>
              <a:ext uri="{FF2B5EF4-FFF2-40B4-BE49-F238E27FC236}">
                <a16:creationId xmlns:a16="http://schemas.microsoft.com/office/drawing/2014/main" id="{2ECDC00C-E4E8-4560-78D4-FFED241768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1463" y="2570163"/>
            <a:ext cx="2878137" cy="1800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2">
            <a:extLst>
              <a:ext uri="{FF2B5EF4-FFF2-40B4-BE49-F238E27FC236}">
                <a16:creationId xmlns:a16="http://schemas.microsoft.com/office/drawing/2014/main" id="{954DEEC9-D543-7E60-6011-615F62FB2B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9576">
            <a:off x="5894388" y="1754188"/>
            <a:ext cx="2878137" cy="1800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>
            <a:extLst>
              <a:ext uri="{FF2B5EF4-FFF2-40B4-BE49-F238E27FC236}">
                <a16:creationId xmlns:a16="http://schemas.microsoft.com/office/drawing/2014/main" id="{A8E64676-A120-5AC8-7D09-B3D3164F7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Letterdoos </a:t>
            </a:r>
          </a:p>
        </p:txBody>
      </p:sp>
      <p:pic>
        <p:nvPicPr>
          <p:cNvPr id="74755" name="Afbeelding 1" descr="SNF5922.png">
            <a:extLst>
              <a:ext uri="{FF2B5EF4-FFF2-40B4-BE49-F238E27FC236}">
                <a16:creationId xmlns:a16="http://schemas.microsoft.com/office/drawing/2014/main" id="{1490BD43-7099-F57C-CA13-9B94789BC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400" y="1100138"/>
            <a:ext cx="8628063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woord-doe-boek_binnenwerk3.jpg">
            <a:extLst>
              <a:ext uri="{FF2B5EF4-FFF2-40B4-BE49-F238E27FC236}">
                <a16:creationId xmlns:a16="http://schemas.microsoft.com/office/drawing/2014/main" id="{A858A499-FFA9-8AF4-482B-5D70B35D53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9525" y="1909763"/>
            <a:ext cx="1384300" cy="43195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woord-doe-boek_binnenwerk4.jpg">
            <a:extLst>
              <a:ext uri="{FF2B5EF4-FFF2-40B4-BE49-F238E27FC236}">
                <a16:creationId xmlns:a16="http://schemas.microsoft.com/office/drawing/2014/main" id="{B5A62CBC-FCDF-CA46-1B14-3C1E77902B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8113" y="1909763"/>
            <a:ext cx="1384300" cy="43195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itle 5">
            <a:extLst>
              <a:ext uri="{FF2B5EF4-FFF2-40B4-BE49-F238E27FC236}">
                <a16:creationId xmlns:a16="http://schemas.microsoft.com/office/drawing/2014/main" id="{DBD82FB8-D109-8CA0-CB8D-DD61914D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en-US" altLang="nl-NL">
                <a:latin typeface="Verdana" panose="020B0604030504040204" pitchFamily="34" charset="0"/>
              </a:rPr>
              <a:t>Woorddoeboek en stickers</a:t>
            </a:r>
          </a:p>
        </p:txBody>
      </p:sp>
      <p:pic>
        <p:nvPicPr>
          <p:cNvPr id="76805" name="Picture 2" descr="woordoeboek.png">
            <a:extLst>
              <a:ext uri="{FF2B5EF4-FFF2-40B4-BE49-F238E27FC236}">
                <a16:creationId xmlns:a16="http://schemas.microsoft.com/office/drawing/2014/main" id="{010126E2-5325-2DDC-E61E-038EC6D27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751">
            <a:off x="87313" y="2025650"/>
            <a:ext cx="4719637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Afbeelding 2" descr="Ben-bus-Tween.jpg">
            <a:extLst>
              <a:ext uri="{FF2B5EF4-FFF2-40B4-BE49-F238E27FC236}">
                <a16:creationId xmlns:a16="http://schemas.microsoft.com/office/drawing/2014/main" id="{922AFBDF-9703-E9F4-0180-3CBF4580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9" descr="Z:\producties\Malmberg\umb jan vd meijden ppt sjablonen\logo mallmberg.jpg">
            <a:extLst>
              <a:ext uri="{FF2B5EF4-FFF2-40B4-BE49-F238E27FC236}">
                <a16:creationId xmlns:a16="http://schemas.microsoft.com/office/drawing/2014/main" id="{8DC0515E-9201-09AD-24D0-3F5F99B7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Afbeelding 7" descr="logo Lijn 3.png">
            <a:extLst>
              <a:ext uri="{FF2B5EF4-FFF2-40B4-BE49-F238E27FC236}">
                <a16:creationId xmlns:a16="http://schemas.microsoft.com/office/drawing/2014/main" id="{ED868B76-940D-C078-C651-D6346129E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528638"/>
            <a:ext cx="20828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8">
            <a:extLst>
              <a:ext uri="{FF2B5EF4-FFF2-40B4-BE49-F238E27FC236}">
                <a16:creationId xmlns:a16="http://schemas.microsoft.com/office/drawing/2014/main" id="{0C87B348-E01E-F8E3-0EFC-A0E9ADE5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73613"/>
            <a:ext cx="9144000" cy="1074737"/>
          </a:xfrm>
          <a:prstGeom prst="rect">
            <a:avLst/>
          </a:prstGeom>
          <a:solidFill>
            <a:srgbClr val="1E1D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900">
              <a:latin typeface="Verdana" panose="020B060403050404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E552D92-B67E-209C-6539-659C724F7F9E}"/>
              </a:ext>
            </a:extLst>
          </p:cNvPr>
          <p:cNvSpPr txBox="1">
            <a:spLocks/>
          </p:cNvSpPr>
          <p:nvPr/>
        </p:nvSpPr>
        <p:spPr bwMode="auto">
          <a:xfrm>
            <a:off x="863600" y="4784725"/>
            <a:ext cx="76073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0" tIns="0" rIns="0" bIns="0" anchor="ctr"/>
          <a:lstStyle>
            <a:lvl1pPr marL="0" indent="0" algn="l" defTabSz="901700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Times" charset="0"/>
              <a:buNone/>
              <a:tabLst>
                <a:tab pos="1235075" algn="l"/>
              </a:tabLst>
              <a:defRPr sz="240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defRPr>
            </a:lvl1pPr>
            <a:lvl2pPr marL="0" indent="0" algn="l" defTabSz="9017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Times" charset="0"/>
              <a:buNone/>
              <a:tabLst>
                <a:tab pos="1235075" algn="l"/>
              </a:tabLst>
              <a:defRPr sz="1800">
                <a:solidFill>
                  <a:srgbClr val="001D3D"/>
                </a:solidFill>
                <a:latin typeface="Verdana"/>
                <a:ea typeface="ＭＳ Ｐゴシック" charset="0"/>
                <a:cs typeface="Verdana"/>
              </a:defRPr>
            </a:lvl2pPr>
            <a:lvl3pPr marL="735013" indent="160338" algn="l" defTabSz="901700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tabLst>
                <a:tab pos="1235075" algn="l"/>
              </a:tabLst>
              <a:defRPr sz="1600">
                <a:solidFill>
                  <a:schemeClr val="tx1"/>
                </a:solidFill>
                <a:latin typeface="Verdana"/>
                <a:ea typeface="ＭＳ Ｐゴシック" charset="0"/>
              </a:defRPr>
            </a:lvl3pPr>
            <a:lvl4pPr marL="4000500" indent="-342900" algn="l" defTabSz="901700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235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4533900" indent="-342900" algn="l" defTabSz="9017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991100" indent="-342900" algn="l" defTabSz="901700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5448300" indent="-342900" algn="l" defTabSz="901700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5905500" indent="-342900" algn="l" defTabSz="901700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6362700" indent="-342900" algn="l" defTabSz="901700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235075" algn="l"/>
              </a:tabLst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nl-NL" kern="0" dirty="0">
                <a:solidFill>
                  <a:srgbClr val="FFFFFF"/>
                </a:solidFill>
              </a:rPr>
              <a:t>Allemaal instappen! </a:t>
            </a:r>
          </a:p>
          <a:p>
            <a:pPr lvl="1">
              <a:defRPr/>
            </a:pPr>
            <a:endParaRPr lang="en-US" kern="0" dirty="0">
              <a:solidFill>
                <a:srgbClr val="1E1D64"/>
              </a:solidFill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>
            <a:extLst>
              <a:ext uri="{FF2B5EF4-FFF2-40B4-BE49-F238E27FC236}">
                <a16:creationId xmlns:a16="http://schemas.microsoft.com/office/drawing/2014/main" id="{D5C201F2-4423-5CA1-FCE9-180EAEB5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Hakkaarten</a:t>
            </a:r>
          </a:p>
        </p:txBody>
      </p:sp>
      <p:pic>
        <p:nvPicPr>
          <p:cNvPr id="6" name="Afbeelding 5" descr="hakkaarten.jpg">
            <a:extLst>
              <a:ext uri="{FF2B5EF4-FFF2-40B4-BE49-F238E27FC236}">
                <a16:creationId xmlns:a16="http://schemas.microsoft.com/office/drawing/2014/main" id="{2820758E-D94D-7C9F-EE4A-10CBC02A79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" y="1576388"/>
            <a:ext cx="3340100" cy="1179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Afbeelding 6" descr="hakkaarten2.jpg">
            <a:extLst>
              <a:ext uri="{FF2B5EF4-FFF2-40B4-BE49-F238E27FC236}">
                <a16:creationId xmlns:a16="http://schemas.microsoft.com/office/drawing/2014/main" id="{D274102B-3F16-1D9D-C69A-74242605E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2944813"/>
            <a:ext cx="2468562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Afbeelding 7" descr="hakkaarten3.jpg">
            <a:extLst>
              <a:ext uri="{FF2B5EF4-FFF2-40B4-BE49-F238E27FC236}">
                <a16:creationId xmlns:a16="http://schemas.microsoft.com/office/drawing/2014/main" id="{64908713-ED06-A4A2-F4AB-A7B6C5241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3470275"/>
            <a:ext cx="24050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Afbeelding 8" descr="hakkaarten4.jpg">
            <a:extLst>
              <a:ext uri="{FF2B5EF4-FFF2-40B4-BE49-F238E27FC236}">
                <a16:creationId xmlns:a16="http://schemas.microsoft.com/office/drawing/2014/main" id="{FF98D030-3847-C625-AF38-571466035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930650"/>
            <a:ext cx="23701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2">
            <a:extLst>
              <a:ext uri="{FF2B5EF4-FFF2-40B4-BE49-F238E27FC236}">
                <a16:creationId xmlns:a16="http://schemas.microsoft.com/office/drawing/2014/main" id="{5CF5F8AD-BAE0-C9D4-591B-536702D1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en-US" altLang="nl-NL">
                <a:latin typeface="Verdana" panose="020B0604030504040204" pitchFamily="34" charset="0"/>
              </a:rPr>
              <a:t>Digibordsoftware</a:t>
            </a:r>
          </a:p>
        </p:txBody>
      </p:sp>
      <p:pic>
        <p:nvPicPr>
          <p:cNvPr id="6" name="Picture 5" descr="still letterfilmpje oo.png">
            <a:extLst>
              <a:ext uri="{FF2B5EF4-FFF2-40B4-BE49-F238E27FC236}">
                <a16:creationId xmlns:a16="http://schemas.microsoft.com/office/drawing/2014/main" id="{AAA36341-F743-903D-EE1C-CD8C476B55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3795713"/>
            <a:ext cx="3103562" cy="1746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5D3892-E64D-31F5-76C8-34D9CCA380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2288" y="3846513"/>
            <a:ext cx="3051175" cy="16954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A719551-E43C-9027-DFDC-BD226F832DF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1488" y="1309688"/>
            <a:ext cx="2957512" cy="2020887"/>
          </a:xfrm>
          <a:prstGeom prst="rect">
            <a:avLst/>
          </a:prstGeom>
          <a:ln>
            <a:solidFill>
              <a:srgbClr val="1E1D64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0902" name="Tekstvak 7">
            <a:extLst>
              <a:ext uri="{FF2B5EF4-FFF2-40B4-BE49-F238E27FC236}">
                <a16:creationId xmlns:a16="http://schemas.microsoft.com/office/drawing/2014/main" id="{3B3786A7-8B36-2C71-CFB3-63953B0AE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3408363"/>
            <a:ext cx="3146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100" b="1">
                <a:latin typeface="Verdana" panose="020B0604030504040204" pitchFamily="34" charset="0"/>
              </a:rPr>
              <a:t>Spelletje: Raad het woord.</a:t>
            </a:r>
          </a:p>
        </p:txBody>
      </p:sp>
      <p:pic>
        <p:nvPicPr>
          <p:cNvPr id="80903" name="Picture 7">
            <a:extLst>
              <a:ext uri="{FF2B5EF4-FFF2-40B4-BE49-F238E27FC236}">
                <a16:creationId xmlns:a16="http://schemas.microsoft.com/office/drawing/2014/main" id="{5E0AD269-903C-CE98-F18A-129D6326E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309688"/>
            <a:ext cx="2901950" cy="202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4" name="Tekstvak 10">
            <a:extLst>
              <a:ext uri="{FF2B5EF4-FFF2-40B4-BE49-F238E27FC236}">
                <a16:creationId xmlns:a16="http://schemas.microsoft.com/office/drawing/2014/main" id="{FCDE5C3E-24EF-A32E-FBFD-AF4390999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3478213"/>
            <a:ext cx="3146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100" b="1">
                <a:latin typeface="Verdana" panose="020B0604030504040204" pitchFamily="34" charset="0"/>
              </a:rPr>
              <a:t>Werkvorm: woordmaker.</a:t>
            </a:r>
          </a:p>
        </p:txBody>
      </p:sp>
      <p:sp>
        <p:nvSpPr>
          <p:cNvPr id="80905" name="Tekstvak 11">
            <a:extLst>
              <a:ext uri="{FF2B5EF4-FFF2-40B4-BE49-F238E27FC236}">
                <a16:creationId xmlns:a16="http://schemas.microsoft.com/office/drawing/2014/main" id="{C7CDE3DD-4235-0A60-2ED4-E5DF96CE0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5662613"/>
            <a:ext cx="3146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100" b="1">
                <a:latin typeface="Verdana" panose="020B0604030504040204" pitchFamily="34" charset="0"/>
              </a:rPr>
              <a:t>Fragment uit letterfilmpje.</a:t>
            </a:r>
          </a:p>
        </p:txBody>
      </p:sp>
      <p:sp>
        <p:nvSpPr>
          <p:cNvPr id="80906" name="Tekstvak 12">
            <a:extLst>
              <a:ext uri="{FF2B5EF4-FFF2-40B4-BE49-F238E27FC236}">
                <a16:creationId xmlns:a16="http://schemas.microsoft.com/office/drawing/2014/main" id="{B261C4E0-AA8B-9A58-98FE-E320F74F7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5662613"/>
            <a:ext cx="3146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100" b="1">
                <a:latin typeface="Verdana" panose="020B0604030504040204" pitchFamily="34" charset="0"/>
              </a:rPr>
              <a:t>Fragment uit themafilmpje.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el 1">
            <a:extLst>
              <a:ext uri="{FF2B5EF4-FFF2-40B4-BE49-F238E27FC236}">
                <a16:creationId xmlns:a16="http://schemas.microsoft.com/office/drawing/2014/main" id="{8CFB7391-A97B-4E64-562A-E24FBC18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Oefensoftware</a:t>
            </a:r>
          </a:p>
        </p:txBody>
      </p:sp>
      <p:pic>
        <p:nvPicPr>
          <p:cNvPr id="82947" name="Picture 2">
            <a:extLst>
              <a:ext uri="{FF2B5EF4-FFF2-40B4-BE49-F238E27FC236}">
                <a16:creationId xmlns:a16="http://schemas.microsoft.com/office/drawing/2014/main" id="{0203D84A-0E41-FAC1-2EF8-888A7177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4823" r="5582" b="2940"/>
          <a:stretch>
            <a:fillRect/>
          </a:stretch>
        </p:blipFill>
        <p:spPr bwMode="auto">
          <a:xfrm>
            <a:off x="749300" y="1663700"/>
            <a:ext cx="40767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">
            <a:extLst>
              <a:ext uri="{FF2B5EF4-FFF2-40B4-BE49-F238E27FC236}">
                <a16:creationId xmlns:a16="http://schemas.microsoft.com/office/drawing/2014/main" id="{0546B5B5-C0FA-5A06-BFD7-F787A0CBF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60875"/>
            <a:ext cx="9144000" cy="2014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nl-NL" sz="900">
              <a:solidFill>
                <a:srgbClr val="FFFFFF"/>
              </a:solidFill>
            </a:endParaRPr>
          </a:p>
        </p:txBody>
      </p:sp>
      <p:sp>
        <p:nvSpPr>
          <p:cNvPr id="84995" name="Titel 1">
            <a:extLst>
              <a:ext uri="{FF2B5EF4-FFF2-40B4-BE49-F238E27FC236}">
                <a16:creationId xmlns:a16="http://schemas.microsoft.com/office/drawing/2014/main" id="{AE357714-C5E9-F9A2-2A5A-26C97375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419100"/>
            <a:ext cx="8229600" cy="808038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Klinkers	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64F4557-88D5-0962-6EFF-E771D0095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1250" t="9556" r="5500" b="5333"/>
          <a:stretch/>
        </p:blipFill>
        <p:spPr bwMode="auto">
          <a:xfrm>
            <a:off x="233363" y="3267075"/>
            <a:ext cx="2786062" cy="31115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51E9B30-B784-DA8D-929F-6F66364EC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7000" t="10000" r="5625" b="5333"/>
          <a:stretch/>
        </p:blipFill>
        <p:spPr bwMode="auto">
          <a:xfrm>
            <a:off x="3349625" y="3308350"/>
            <a:ext cx="5634038" cy="30702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" name="Picture 2" descr="Klinkers_omslag_schrift_gr3a.jpg">
            <a:extLst>
              <a:ext uri="{FF2B5EF4-FFF2-40B4-BE49-F238E27FC236}">
                <a16:creationId xmlns:a16="http://schemas.microsoft.com/office/drawing/2014/main" id="{65595D17-5567-FFC5-8E89-8BE41F29A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48263">
            <a:off x="4737100" y="1657350"/>
            <a:ext cx="2058988" cy="2263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Rechthoek 6">
            <a:extLst>
              <a:ext uri="{FF2B5EF4-FFF2-40B4-BE49-F238E27FC236}">
                <a16:creationId xmlns:a16="http://schemas.microsoft.com/office/drawing/2014/main" id="{4C9ED5A7-9F7E-9545-09EE-D2F065D9A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1577975"/>
            <a:ext cx="4462462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1800">
                <a:solidFill>
                  <a:srgbClr val="000066"/>
                </a:solidFill>
                <a:latin typeface="Verdana" panose="020B0604030504040204" pitchFamily="34" charset="0"/>
              </a:rPr>
              <a:t>Sluit naadloos aan op Lijn 3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1800">
                <a:solidFill>
                  <a:srgbClr val="000066"/>
                </a:solidFill>
                <a:latin typeface="Verdana" panose="020B0604030504040204" pitchFamily="34" charset="0"/>
              </a:rPr>
              <a:t>Koppeling lezen – schrijven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1800">
                <a:solidFill>
                  <a:srgbClr val="000066"/>
                </a:solidFill>
                <a:latin typeface="Verdana" panose="020B0604030504040204" pitchFamily="34" charset="0"/>
              </a:rPr>
              <a:t>Verbonden schrift en blokschrift</a:t>
            </a:r>
          </a:p>
        </p:txBody>
      </p:sp>
      <p:pic>
        <p:nvPicPr>
          <p:cNvPr id="85000" name="Afbeelding 101">
            <a:hlinkClick r:id="rId6" action="ppaction://hlinksldjump"/>
            <a:extLst>
              <a:ext uri="{FF2B5EF4-FFF2-40B4-BE49-F238E27FC236}">
                <a16:creationId xmlns:a16="http://schemas.microsoft.com/office/drawing/2014/main" id="{E1803FD4-65D5-E4BF-05C1-CACA485E3A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6410325"/>
            <a:ext cx="4016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Afbeelding 102">
            <a:hlinkClick r:id="rId6" action="ppaction://hlinksldjump"/>
            <a:extLst>
              <a:ext uri="{FF2B5EF4-FFF2-40B4-BE49-F238E27FC236}">
                <a16:creationId xmlns:a16="http://schemas.microsoft.com/office/drawing/2014/main" id="{8311D480-DC87-281A-4EEB-BD921224DB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6475413"/>
            <a:ext cx="311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2">
            <a:extLst>
              <a:ext uri="{FF2B5EF4-FFF2-40B4-BE49-F238E27FC236}">
                <a16:creationId xmlns:a16="http://schemas.microsoft.com/office/drawing/2014/main" id="{109CBC22-BFE3-8F85-64CB-ADBC4448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Veel plezier met Lijn 3</a:t>
            </a:r>
            <a:r>
              <a:rPr lang="en-US" altLang="nl-NL">
                <a:latin typeface="Verdana" panose="020B0604030504040204" pitchFamily="34" charset="0"/>
              </a:rPr>
              <a:t>!</a:t>
            </a:r>
          </a:p>
        </p:txBody>
      </p:sp>
      <p:grpSp>
        <p:nvGrpSpPr>
          <p:cNvPr id="87043" name="Groep 1">
            <a:extLst>
              <a:ext uri="{FF2B5EF4-FFF2-40B4-BE49-F238E27FC236}">
                <a16:creationId xmlns:a16="http://schemas.microsoft.com/office/drawing/2014/main" id="{D12D8F08-003F-4EB2-3FF8-2D59684F2ED9}"/>
              </a:ext>
            </a:extLst>
          </p:cNvPr>
          <p:cNvGrpSpPr>
            <a:grpSpLocks/>
          </p:cNvGrpSpPr>
          <p:nvPr/>
        </p:nvGrpSpPr>
        <p:grpSpPr bwMode="auto">
          <a:xfrm>
            <a:off x="0" y="3903663"/>
            <a:ext cx="9144000" cy="1982787"/>
            <a:chOff x="0" y="3614738"/>
            <a:chExt cx="9113246" cy="1981994"/>
          </a:xfrm>
        </p:grpSpPr>
        <p:pic>
          <p:nvPicPr>
            <p:cNvPr id="87045" name="Picture 6">
              <a:extLst>
                <a:ext uri="{FF2B5EF4-FFF2-40B4-BE49-F238E27FC236}">
                  <a16:creationId xmlns:a16="http://schemas.microsoft.com/office/drawing/2014/main" id="{F25AA4EE-8DC4-2DBA-73BF-527765D4A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32" r="33926" b="25490"/>
            <a:stretch>
              <a:fillRect/>
            </a:stretch>
          </p:blipFill>
          <p:spPr bwMode="auto">
            <a:xfrm>
              <a:off x="2993437" y="3618706"/>
              <a:ext cx="3077900" cy="197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6" name="Picture 8">
              <a:extLst>
                <a:ext uri="{FF2B5EF4-FFF2-40B4-BE49-F238E27FC236}">
                  <a16:creationId xmlns:a16="http://schemas.microsoft.com/office/drawing/2014/main" id="{ADEFFE98-E06A-C9FC-2D5B-46C2E9206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28" b="8203"/>
            <a:stretch>
              <a:fillRect/>
            </a:stretch>
          </p:blipFill>
          <p:spPr bwMode="auto">
            <a:xfrm>
              <a:off x="0" y="3618706"/>
              <a:ext cx="3072662" cy="197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7" name="Picture 9">
              <a:extLst>
                <a:ext uri="{FF2B5EF4-FFF2-40B4-BE49-F238E27FC236}">
                  <a16:creationId xmlns:a16="http://schemas.microsoft.com/office/drawing/2014/main" id="{E1BBC07A-19AA-2D70-C886-940E6B87C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38" b="7617"/>
            <a:stretch>
              <a:fillRect/>
            </a:stretch>
          </p:blipFill>
          <p:spPr bwMode="auto">
            <a:xfrm>
              <a:off x="6071337" y="3614738"/>
              <a:ext cx="3041909" cy="198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044" name="TextBox 25">
            <a:extLst>
              <a:ext uri="{FF2B5EF4-FFF2-40B4-BE49-F238E27FC236}">
                <a16:creationId xmlns:a16="http://schemas.microsoft.com/office/drawing/2014/main" id="{AC80A482-032C-3DE7-814F-2B641947B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335088"/>
            <a:ext cx="7678737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000066"/>
                </a:solidFill>
                <a:latin typeface="Verdana" panose="020B0604030504040204" pitchFamily="34" charset="0"/>
              </a:rPr>
              <a:t>Dit was in het kort de methode Lijn 3.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000066"/>
                </a:solidFill>
                <a:latin typeface="Verdana" panose="020B0604030504040204" pitchFamily="34" charset="0"/>
              </a:rPr>
              <a:t>Heeft u nog vragen, stel ze dan gerust.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nl-NL" altLang="nl-NL" sz="1800">
              <a:solidFill>
                <a:srgbClr val="000066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000066"/>
                </a:solidFill>
                <a:latin typeface="Verdana" panose="020B0604030504040204" pitchFamily="34" charset="0"/>
              </a:rPr>
              <a:t>Wij wensen uw kind veel plezier met het leren lezen in groep 3.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000066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nl-NL" sz="900">
              <a:solidFill>
                <a:srgbClr val="1E1D64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1E1D64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1E1D64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>
            <a:extLst>
              <a:ext uri="{FF2B5EF4-FFF2-40B4-BE49-F238E27FC236}">
                <a16:creationId xmlns:a16="http://schemas.microsoft.com/office/drawing/2014/main" id="{AA3CE3FD-2B4C-1703-5534-8E8210ED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Ouderbrieven</a:t>
            </a:r>
          </a:p>
        </p:txBody>
      </p:sp>
      <p:pic>
        <p:nvPicPr>
          <p:cNvPr id="44035" name="Picture 7">
            <a:extLst>
              <a:ext uri="{FF2B5EF4-FFF2-40B4-BE49-F238E27FC236}">
                <a16:creationId xmlns:a16="http://schemas.microsoft.com/office/drawing/2014/main" id="{7B436BDF-0B34-B9FF-2D52-0EAD5D84E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296988"/>
            <a:ext cx="5238750" cy="4468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>
            <a:extLst>
              <a:ext uri="{FF2B5EF4-FFF2-40B4-BE49-F238E27FC236}">
                <a16:creationId xmlns:a16="http://schemas.microsoft.com/office/drawing/2014/main" id="{E5AF781E-BB04-12E8-6AFA-EF18C702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354013"/>
            <a:ext cx="8229600" cy="808037"/>
          </a:xfrm>
        </p:spPr>
        <p:txBody>
          <a:bodyPr/>
          <a:lstStyle/>
          <a:p>
            <a:r>
              <a:rPr lang="nl-NL" altLang="nl-NL" sz="2400">
                <a:latin typeface="Verdana" panose="020B0604030504040204" pitchFamily="34" charset="0"/>
              </a:rPr>
              <a:t>Waarom Lijn 3?</a:t>
            </a: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0AFD8C9E-4241-E3BF-A6C8-88C44F3CB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1530350"/>
            <a:ext cx="83153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Arial" panose="020B0604020202020204" pitchFamily="34" charset="0"/>
              <a:buNone/>
            </a:pPr>
            <a:r>
              <a:rPr lang="nl-NL" altLang="en-US" sz="2000" b="1">
                <a:solidFill>
                  <a:srgbClr val="000066"/>
                </a:solidFill>
                <a:latin typeface="Verdana" panose="020B0604030504040204" pitchFamily="34" charset="0"/>
              </a:rPr>
              <a:t>Een complete taalleesmethode voor groep 3.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Arial" panose="020B0604020202020204" pitchFamily="34" charset="0"/>
              <a:buNone/>
            </a:pPr>
            <a:endParaRPr lang="nl-NL" altLang="en-US" sz="2000">
              <a:solidFill>
                <a:srgbClr val="000066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Wingdings" panose="05000000000000000000" pitchFamily="2" charset="2"/>
              <a:buChar char="ü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Letter staat centraal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Wingdings" panose="05000000000000000000" pitchFamily="2" charset="2"/>
              <a:buChar char="ü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Ontdek de wereld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Wingdings" panose="05000000000000000000" pitchFamily="2" charset="2"/>
              <a:buChar char="ü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Samen leren lezen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Wingdings" panose="05000000000000000000" pitchFamily="2" charset="2"/>
              <a:buChar char="ü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Instructie op drie niveaus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Wingdings" panose="05000000000000000000" pitchFamily="2" charset="2"/>
              <a:buChar char="ü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Expliciete aandacht voor</a:t>
            </a:r>
            <a:b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</a:b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spelling en woordenschat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  <a:buFont typeface="Arial" panose="020B0604020202020204" pitchFamily="34" charset="0"/>
              <a:buNone/>
            </a:pPr>
            <a:endParaRPr lang="nl-NL" altLang="en-US" sz="1800">
              <a:solidFill>
                <a:srgbClr val="000066"/>
              </a:solidFill>
              <a:latin typeface="Verdana" panose="020B0604030504040204" pitchFamily="34" charset="0"/>
            </a:endParaRPr>
          </a:p>
        </p:txBody>
      </p:sp>
      <p:pic>
        <p:nvPicPr>
          <p:cNvPr id="46084" name="Afbeelding 101">
            <a:hlinkClick r:id="rId3" action="ppaction://hlinksldjump"/>
            <a:extLst>
              <a:ext uri="{FF2B5EF4-FFF2-40B4-BE49-F238E27FC236}">
                <a16:creationId xmlns:a16="http://schemas.microsoft.com/office/drawing/2014/main" id="{B13EACC1-5200-A525-296E-CF183AC0E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6410325"/>
            <a:ext cx="4016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Afbeelding 102">
            <a:hlinkClick r:id="rId3" action="ppaction://hlinksldjump"/>
            <a:extLst>
              <a:ext uri="{FF2B5EF4-FFF2-40B4-BE49-F238E27FC236}">
                <a16:creationId xmlns:a16="http://schemas.microsoft.com/office/drawing/2014/main" id="{FA2A15B4-B44E-8677-BAAE-A6ECB0F49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6475413"/>
            <a:ext cx="311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H:\Pictures\adv Lijn3 geknipt.jpg">
            <a:extLst>
              <a:ext uri="{FF2B5EF4-FFF2-40B4-BE49-F238E27FC236}">
                <a16:creationId xmlns:a16="http://schemas.microsoft.com/office/drawing/2014/main" id="{7C0E7723-1B5A-AD10-071C-90422228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457450"/>
            <a:ext cx="3359150" cy="2436813"/>
          </a:xfrm>
          <a:prstGeom prst="rect">
            <a:avLst/>
          </a:prstGeom>
          <a:noFill/>
          <a:ln w="38100">
            <a:solidFill>
              <a:srgbClr val="8ABA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>
            <a:extLst>
              <a:ext uri="{FF2B5EF4-FFF2-40B4-BE49-F238E27FC236}">
                <a16:creationId xmlns:a16="http://schemas.microsoft.com/office/drawing/2014/main" id="{2EB388F9-6400-A98E-CDCD-F91FDE33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Werken op drie niveaus</a:t>
            </a:r>
          </a:p>
        </p:txBody>
      </p:sp>
      <p:pic>
        <p:nvPicPr>
          <p:cNvPr id="48131" name="Afbeelding 8" descr="V 50 min blauw diap.ai">
            <a:extLst>
              <a:ext uri="{FF2B5EF4-FFF2-40B4-BE49-F238E27FC236}">
                <a16:creationId xmlns:a16="http://schemas.microsoft.com/office/drawing/2014/main" id="{C94D59FF-F42F-2142-9771-F00AC7649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16402" r="21681" b="39549"/>
          <a:stretch>
            <a:fillRect/>
          </a:stretch>
        </p:blipFill>
        <p:spPr bwMode="auto">
          <a:xfrm>
            <a:off x="584200" y="1439863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25">
            <a:extLst>
              <a:ext uri="{FF2B5EF4-FFF2-40B4-BE49-F238E27FC236}">
                <a16:creationId xmlns:a16="http://schemas.microsoft.com/office/drawing/2014/main" id="{48853DD6-9FEA-6251-1948-579D5843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0" y="1477963"/>
            <a:ext cx="4535488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nl-NL" sz="2000">
                <a:solidFill>
                  <a:srgbClr val="1E1D64"/>
                </a:solidFill>
                <a:latin typeface="Verdana" panose="020B0604030504040204" pitchFamily="34" charset="0"/>
              </a:rPr>
              <a:t>Risicolezers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nl-NL" altLang="nl-NL" sz="2000">
              <a:solidFill>
                <a:srgbClr val="1E1D64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nl-NL" sz="2000">
                <a:solidFill>
                  <a:srgbClr val="1E1D64"/>
                </a:solidFill>
                <a:latin typeface="Verdana" panose="020B0604030504040204" pitchFamily="34" charset="0"/>
              </a:rPr>
              <a:t>Gemiddelde lezers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nl-NL" altLang="nl-NL" sz="2000">
              <a:solidFill>
                <a:srgbClr val="1E1D64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nl-NL" sz="2000">
                <a:solidFill>
                  <a:srgbClr val="1E1D64"/>
                </a:solidFill>
                <a:latin typeface="Verdana" panose="020B0604030504040204" pitchFamily="34" charset="0"/>
              </a:rPr>
              <a:t>Goede lezers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nl-NL" sz="2400">
              <a:solidFill>
                <a:srgbClr val="1E1D64"/>
              </a:solidFill>
              <a:latin typeface="Verdana" panose="020B0604030504040204" pitchFamily="34" charset="0"/>
            </a:endParaRPr>
          </a:p>
        </p:txBody>
      </p:sp>
      <p:pic>
        <p:nvPicPr>
          <p:cNvPr id="48133" name="Afbeelding 12" descr="V 51 basis oranje diap.ai">
            <a:extLst>
              <a:ext uri="{FF2B5EF4-FFF2-40B4-BE49-F238E27FC236}">
                <a16:creationId xmlns:a16="http://schemas.microsoft.com/office/drawing/2014/main" id="{D184311F-7D23-5D7E-A8F7-8F8CAF942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16534" r="15878" b="35451"/>
          <a:stretch>
            <a:fillRect/>
          </a:stretch>
        </p:blipFill>
        <p:spPr bwMode="auto">
          <a:xfrm>
            <a:off x="585788" y="2344738"/>
            <a:ext cx="6286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Afbeelding 14" descr="V 52 plus magenta diap.ai">
            <a:extLst>
              <a:ext uri="{FF2B5EF4-FFF2-40B4-BE49-F238E27FC236}">
                <a16:creationId xmlns:a16="http://schemas.microsoft.com/office/drawing/2014/main" id="{90825FFD-BBBB-2CE5-A238-9CA5336ED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14629" r="18761" b="37131"/>
          <a:stretch>
            <a:fillRect/>
          </a:stretch>
        </p:blipFill>
        <p:spPr bwMode="auto">
          <a:xfrm>
            <a:off x="584200" y="3273425"/>
            <a:ext cx="6302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>
            <a:extLst>
              <a:ext uri="{FF2B5EF4-FFF2-40B4-BE49-F238E27FC236}">
                <a16:creationId xmlns:a16="http://schemas.microsoft.com/office/drawing/2014/main" id="{E92F264B-75A2-359B-50E7-E713630E81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1800" y="1430338"/>
            <a:ext cx="3051175" cy="43195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9FBC4A6-AEA6-F28E-D9FC-6709CF36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 rtlCol="0" anchor="t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nl-NL" dirty="0">
                <a:ea typeface="+mj-ea"/>
              </a:rPr>
              <a:t>Samen leren lezen</a:t>
            </a:r>
            <a:br>
              <a:rPr lang="en-US" dirty="0">
                <a:ea typeface="+mj-ea"/>
              </a:rPr>
            </a:br>
            <a:endParaRPr lang="en-US" dirty="0">
              <a:ea typeface="+mj-ea"/>
            </a:endParaRPr>
          </a:p>
        </p:txBody>
      </p:sp>
      <p:pic>
        <p:nvPicPr>
          <p:cNvPr id="50179" name="Picture 4" descr="7711d53c-e239-4b95-a149-551e783992a8@Sanoma">
            <a:extLst>
              <a:ext uri="{FF2B5EF4-FFF2-40B4-BE49-F238E27FC236}">
                <a16:creationId xmlns:a16="http://schemas.microsoft.com/office/drawing/2014/main" id="{224CA4A7-C09A-9240-CDB1-833DA0086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409700"/>
            <a:ext cx="80692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3">
            <a:extLst>
              <a:ext uri="{FF2B5EF4-FFF2-40B4-BE49-F238E27FC236}">
                <a16:creationId xmlns:a16="http://schemas.microsoft.com/office/drawing/2014/main" id="{79E2C9B4-BA49-525D-3A97-11C22962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419100"/>
            <a:ext cx="8229600" cy="808038"/>
          </a:xfrm>
        </p:spPr>
        <p:txBody>
          <a:bodyPr/>
          <a:lstStyle/>
          <a:p>
            <a:r>
              <a:rPr lang="nl-NL" altLang="nl-NL" sz="2400">
                <a:latin typeface="Verdana" panose="020B0604030504040204" pitchFamily="34" charset="0"/>
              </a:rPr>
              <a:t>De letter centraal</a:t>
            </a:r>
          </a:p>
        </p:txBody>
      </p:sp>
      <p:pic>
        <p:nvPicPr>
          <p:cNvPr id="52227" name="Afbeelding 101">
            <a:hlinkClick r:id="rId3" action="ppaction://hlinksldjump"/>
            <a:extLst>
              <a:ext uri="{FF2B5EF4-FFF2-40B4-BE49-F238E27FC236}">
                <a16:creationId xmlns:a16="http://schemas.microsoft.com/office/drawing/2014/main" id="{B9E033D3-45B4-47B1-1B2C-5850B8223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6410325"/>
            <a:ext cx="4016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Afbeelding 102">
            <a:hlinkClick r:id="rId3" action="ppaction://hlinksldjump"/>
            <a:extLst>
              <a:ext uri="{FF2B5EF4-FFF2-40B4-BE49-F238E27FC236}">
                <a16:creationId xmlns:a16="http://schemas.microsoft.com/office/drawing/2014/main" id="{C78A5AF7-5439-FDEB-F862-AD72D97C5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6475413"/>
            <a:ext cx="311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5">
            <a:extLst>
              <a:ext uri="{FF2B5EF4-FFF2-40B4-BE49-F238E27FC236}">
                <a16:creationId xmlns:a16="http://schemas.microsoft.com/office/drawing/2014/main" id="{4BE7D955-219E-D932-E46D-BC699C9A7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604963"/>
            <a:ext cx="831373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Geen kapstokwoorden.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Voorkomt memoriserend leren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r>
              <a:rPr lang="nl-NL" altLang="en-US" sz="2000">
                <a:solidFill>
                  <a:srgbClr val="000066"/>
                </a:solidFill>
                <a:latin typeface="Verdana" panose="020B0604030504040204" pitchFamily="34" charset="0"/>
              </a:rPr>
              <a:t>Efficiënter; meer letters leren in dezelfde tijd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E1D64"/>
              </a:buClr>
              <a:buSzPct val="150000"/>
            </a:pPr>
            <a:endParaRPr lang="nl-NL" altLang="en-US" sz="1800">
              <a:solidFill>
                <a:srgbClr val="000066"/>
              </a:solidFill>
              <a:latin typeface="Verdana" panose="020B0604030504040204" pitchFamily="34" charset="0"/>
            </a:endParaRPr>
          </a:p>
        </p:txBody>
      </p:sp>
      <p:pic>
        <p:nvPicPr>
          <p:cNvPr id="52230" name="Picture 8">
            <a:extLst>
              <a:ext uri="{FF2B5EF4-FFF2-40B4-BE49-F238E27FC236}">
                <a16:creationId xmlns:a16="http://schemas.microsoft.com/office/drawing/2014/main" id="{C92C8D84-9DC3-84F0-7124-5D1F07923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1" t="-706" r="-363" b="-211"/>
          <a:stretch>
            <a:fillRect/>
          </a:stretch>
        </p:blipFill>
        <p:spPr bwMode="auto">
          <a:xfrm>
            <a:off x="1724025" y="3187700"/>
            <a:ext cx="4976813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>
            <a:extLst>
              <a:ext uri="{FF2B5EF4-FFF2-40B4-BE49-F238E27FC236}">
                <a16:creationId xmlns:a16="http://schemas.microsoft.com/office/drawing/2014/main" id="{8C664682-1F2C-73DA-ACC9-88BBB444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Expliciete aandacht voor spelling…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477E18-E9F9-5E3C-F304-B4462DD97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3" y="1333500"/>
            <a:ext cx="6994525" cy="4940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>
            <a:extLst>
              <a:ext uri="{FF2B5EF4-FFF2-40B4-BE49-F238E27FC236}">
                <a16:creationId xmlns:a16="http://schemas.microsoft.com/office/drawing/2014/main" id="{604B7F0A-0502-1C4E-3D17-AA28A044D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13"/>
            <a:ext cx="8229600" cy="1143000"/>
          </a:xfrm>
        </p:spPr>
        <p:txBody>
          <a:bodyPr/>
          <a:lstStyle/>
          <a:p>
            <a:r>
              <a:rPr lang="nl-NL" altLang="nl-NL">
                <a:latin typeface="Verdana" panose="020B0604030504040204" pitchFamily="34" charset="0"/>
              </a:rPr>
              <a:t>Wereldoriënterend </a:t>
            </a:r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3726C439-77E7-1DB5-412B-79A36FC1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20000">
            <a:off x="706438" y="1854200"/>
            <a:ext cx="7907337" cy="3660775"/>
          </a:xfrm>
          <a:prstGeom prst="rect">
            <a:avLst/>
          </a:prstGeom>
          <a:noFill/>
          <a:ln w="3175">
            <a:solidFill>
              <a:srgbClr val="DDDDD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DD828FE72AEA4C96051D23DB1B1C2F" ma:contentTypeVersion="" ma:contentTypeDescription="Een nieuw document maken." ma:contentTypeScope="" ma:versionID="68f6d0295c5c1761ce3ae8fca4397f54">
  <xsd:schema xmlns:xsd="http://www.w3.org/2001/XMLSchema" xmlns:xs="http://www.w3.org/2001/XMLSchema" xmlns:p="http://schemas.microsoft.com/office/2006/metadata/properties" xmlns:ns2="2ac89fca-e493-4562-ad0d-25ecd91f1b26" xmlns:ns3="441dd8f2-f4ab-43aa-a9fb-c41851663098" targetNamespace="http://schemas.microsoft.com/office/2006/metadata/properties" ma:root="true" ma:fieldsID="c60d67075528db5f032ae9e7626c699f" ns2:_="" ns3:_="">
    <xsd:import namespace="2ac89fca-e493-4562-ad0d-25ecd91f1b26"/>
    <xsd:import namespace="441dd8f2-f4ab-43aa-a9fb-c418516630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89fca-e493-4562-ad0d-25ecd91f1b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441e08f-228c-4966-86a1-ec3143a03f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dd8f2-f4ab-43aa-a9fb-c418516630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60b331-d80c-4f9f-ad25-51525a2ec4d9}" ma:internalName="TaxCatchAll" ma:showField="CatchAllData" ma:web="441dd8f2-f4ab-43aa-a9fb-c418516630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3E4BD5-10A5-4CE7-BE41-1188532C38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c89fca-e493-4562-ad0d-25ecd91f1b26"/>
    <ds:schemaRef ds:uri="441dd8f2-f4ab-43aa-a9fb-c418516630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D2EC12-0928-400D-9F3C-6F8D70C557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10772</TotalTime>
  <Words>1704</Words>
  <Application>Microsoft Office PowerPoint</Application>
  <PresentationFormat>Diavoorstelling (4:3)</PresentationFormat>
  <Paragraphs>202</Paragraphs>
  <Slides>24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8</vt:i4>
      </vt:variant>
      <vt:variant>
        <vt:lpstr>Diatitels</vt:lpstr>
      </vt:variant>
      <vt:variant>
        <vt:i4>24</vt:i4>
      </vt:variant>
    </vt:vector>
  </HeadingPairs>
  <TitlesOfParts>
    <vt:vector size="39" baseType="lpstr">
      <vt:lpstr>Arial</vt:lpstr>
      <vt:lpstr>Calibri</vt:lpstr>
      <vt:lpstr>Helvetica Light</vt:lpstr>
      <vt:lpstr>Lucida Grande</vt:lpstr>
      <vt:lpstr>Times</vt:lpstr>
      <vt:lpstr>Verdana</vt:lpstr>
      <vt:lpstr>Wingdings</vt:lpstr>
      <vt:lpstr>Office Theme</vt:lpstr>
      <vt:lpstr>Custom Design</vt:lpstr>
      <vt:lpstr>2_Custom Design</vt:lpstr>
      <vt:lpstr>1_Custom Design</vt:lpstr>
      <vt:lpstr>3_Custom Design</vt:lpstr>
      <vt:lpstr>4_Custom Design</vt:lpstr>
      <vt:lpstr>12_Custom Design</vt:lpstr>
      <vt:lpstr>16_Custom Design</vt:lpstr>
      <vt:lpstr>PowerPoint-presentatie</vt:lpstr>
      <vt:lpstr>PowerPoint-presentatie</vt:lpstr>
      <vt:lpstr>Ouderbrieven</vt:lpstr>
      <vt:lpstr>Waarom Lijn 3?</vt:lpstr>
      <vt:lpstr>Werken op drie niveaus</vt:lpstr>
      <vt:lpstr>Samen leren lezen </vt:lpstr>
      <vt:lpstr>De letter centraal</vt:lpstr>
      <vt:lpstr>Expliciete aandacht voor spelling… </vt:lpstr>
      <vt:lpstr>Wereldoriënterend </vt:lpstr>
      <vt:lpstr>Complete taalleesmethode</vt:lpstr>
      <vt:lpstr>PowerPoint-presentatie</vt:lpstr>
      <vt:lpstr>Klankenbord</vt:lpstr>
      <vt:lpstr>Prentenboeken</vt:lpstr>
      <vt:lpstr>Leesboeken</vt:lpstr>
      <vt:lpstr>Werkboek lezen</vt:lpstr>
      <vt:lpstr>Werkboek lezen – ouderinformatie </vt:lpstr>
      <vt:lpstr>Rijtjesboek</vt:lpstr>
      <vt:lpstr>Letterdoos </vt:lpstr>
      <vt:lpstr>Woorddoeboek en stickers</vt:lpstr>
      <vt:lpstr>Hakkaarten</vt:lpstr>
      <vt:lpstr>Digibordsoftware</vt:lpstr>
      <vt:lpstr>Oefensoftware</vt:lpstr>
      <vt:lpstr>Klinkers </vt:lpstr>
      <vt:lpstr>Veel plezier met Lijn 3!</vt:lpstr>
    </vt:vector>
  </TitlesOfParts>
  <Company>Malmberg uitgeverij  B.V.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admin</dc:creator>
  <cp:lastModifiedBy>Jorien Dogge</cp:lastModifiedBy>
  <cp:revision>790</cp:revision>
  <cp:lastPrinted>2013-03-07T15:04:44Z</cp:lastPrinted>
  <dcterms:created xsi:type="dcterms:W3CDTF">2007-10-25T13:20:52Z</dcterms:created>
  <dcterms:modified xsi:type="dcterms:W3CDTF">2022-09-01T06:06:31Z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0x01010075DD828FE72AEA4C96051D23DB1B1C2F</vt:lpwstr>
  </property>
</Properties>
</file>