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68" r:id="rId5"/>
    <p:sldId id="290" r:id="rId6"/>
    <p:sldId id="272" r:id="rId7"/>
    <p:sldId id="273" r:id="rId8"/>
    <p:sldId id="274" r:id="rId9"/>
    <p:sldId id="270" r:id="rId10"/>
    <p:sldId id="279" r:id="rId11"/>
    <p:sldId id="284" r:id="rId12"/>
    <p:sldId id="291" r:id="rId13"/>
    <p:sldId id="293" r:id="rId14"/>
    <p:sldId id="286" r:id="rId15"/>
    <p:sldId id="288" r:id="rId16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 varScale="1">
        <p:scale>
          <a:sx n="99" d="100"/>
          <a:sy n="99" d="100"/>
        </p:scale>
        <p:origin x="108" y="672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</a:defRPr>
            </a:lvl1pPr>
          </a:lstStyle>
          <a:p>
            <a:fld id="{6A3A4CBF-AE59-46DB-A68E-CE4EA4FD5F9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427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</a:defRPr>
            </a:lvl1pPr>
          </a:lstStyle>
          <a:p>
            <a:fld id="{26480909-5194-450B-81DB-322C5A20A36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53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1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9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3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8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>
          <a:xfrm>
            <a:off x="0" y="0"/>
            <a:ext cx="1218882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5" name="Rond enkele hoek rechthoek 7"/>
          <p:cNvSpPr/>
          <p:nvPr/>
        </p:nvSpPr>
        <p:spPr bwMode="ltGray">
          <a:xfrm rot="10800000" flipH="1" flipV="1">
            <a:off x="6926263" y="228600"/>
            <a:ext cx="5035550" cy="5715000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Rechthoek 8"/>
          <p:cNvSpPr/>
          <p:nvPr/>
        </p:nvSpPr>
        <p:spPr>
          <a:xfrm>
            <a:off x="0" y="0"/>
            <a:ext cx="6926263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9"/>
          <p:cNvSpPr/>
          <p:nvPr/>
        </p:nvSpPr>
        <p:spPr>
          <a:xfrm>
            <a:off x="0" y="6172200"/>
            <a:ext cx="12188825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F38FB-FB3C-47E5-A6D6-169969599F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1983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6"/>
          <p:cNvSpPr/>
          <p:nvPr/>
        </p:nvSpPr>
        <p:spPr>
          <a:xfrm>
            <a:off x="0" y="0"/>
            <a:ext cx="1218882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Rechthoek 17"/>
          <p:cNvSpPr/>
          <p:nvPr/>
        </p:nvSpPr>
        <p:spPr>
          <a:xfrm>
            <a:off x="7466013" y="0"/>
            <a:ext cx="4722812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19"/>
          <p:cNvSpPr/>
          <p:nvPr/>
        </p:nvSpPr>
        <p:spPr>
          <a:xfrm>
            <a:off x="0" y="6172200"/>
            <a:ext cx="1218882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ond enkele hoek rechthoek 20"/>
          <p:cNvSpPr/>
          <p:nvPr/>
        </p:nvSpPr>
        <p:spPr bwMode="ltGray">
          <a:xfrm rot="10800000" flipV="1">
            <a:off x="227013" y="234950"/>
            <a:ext cx="7239000" cy="5708650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rtlCol="0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7B10C-1445-47FD-87D3-89839321CD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58441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969A-C0B1-4D00-82D0-3A340B8209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275313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AEC14-8081-4D78-8A5C-DE929C2ECF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5828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B6A82-D338-4CFF-9B31-47EE023ABAD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357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8882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5180013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6172200"/>
            <a:ext cx="1218882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C9D4D8-D3DF-42F7-9A3F-AFB58B72629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22329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7"/>
          <p:cNvSpPr/>
          <p:nvPr/>
        </p:nvSpPr>
        <p:spPr>
          <a:xfrm>
            <a:off x="0" y="3175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5" name="Rechthoek 8"/>
          <p:cNvSpPr/>
          <p:nvPr/>
        </p:nvSpPr>
        <p:spPr>
          <a:xfrm>
            <a:off x="7451725" y="0"/>
            <a:ext cx="4737100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Rond enkele hoek rechthoek 9"/>
          <p:cNvSpPr/>
          <p:nvPr/>
        </p:nvSpPr>
        <p:spPr bwMode="ltGray">
          <a:xfrm rot="10800000" flipV="1">
            <a:off x="220663" y="234950"/>
            <a:ext cx="7237412" cy="6013450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10"/>
          <p:cNvSpPr/>
          <p:nvPr/>
        </p:nvSpPr>
        <p:spPr>
          <a:xfrm>
            <a:off x="0" y="6477000"/>
            <a:ext cx="12188825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F7B7-FA91-4A3D-B3EE-9CF8E20CAC1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83340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1DC9E-67D2-4B1A-BB53-25D5902FEE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8325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59C9E-18BF-4E3F-8741-C9858FADFCE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30095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AABE-7388-46DC-AAA9-7B7F068F13D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24852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9EC06-B6B4-4277-B8EE-870C0A3C776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59920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>
          <a:xfrm>
            <a:off x="0" y="6172200"/>
            <a:ext cx="1218882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Rechthoek 8"/>
          <p:cNvSpPr/>
          <p:nvPr/>
        </p:nvSpPr>
        <p:spPr>
          <a:xfrm>
            <a:off x="0" y="0"/>
            <a:ext cx="1218882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ond enkele hoek rechthoek 9"/>
          <p:cNvSpPr/>
          <p:nvPr/>
        </p:nvSpPr>
        <p:spPr bwMode="ltGray">
          <a:xfrm rot="10800000" flipH="1" flipV="1">
            <a:off x="4722813" y="234950"/>
            <a:ext cx="7237412" cy="5708650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10"/>
          <p:cNvSpPr/>
          <p:nvPr/>
        </p:nvSpPr>
        <p:spPr>
          <a:xfrm>
            <a:off x="0" y="0"/>
            <a:ext cx="4722813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33D72-C276-4280-92F6-B6684BD27FE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78507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477000"/>
            <a:ext cx="11960225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1960225" y="6477000"/>
            <a:ext cx="2286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Rond enkele hoek rechthoek 9"/>
          <p:cNvSpPr/>
          <p:nvPr/>
        </p:nvSpPr>
        <p:spPr>
          <a:xfrm>
            <a:off x="0" y="228600"/>
            <a:ext cx="11961813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3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93813" y="563563"/>
            <a:ext cx="9601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3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93813" y="1981200"/>
            <a:ext cx="9601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913813" y="6248400"/>
            <a:ext cx="1092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133013" y="6248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Cambria" pitchFamily="18" charset="0"/>
              </a:defRPr>
            </a:lvl1pPr>
          </a:lstStyle>
          <a:p>
            <a:fld id="{3204512F-1EA7-4347-853F-576E493C527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6" r:id="rId2"/>
    <p:sldLayoutId id="2147483734" r:id="rId3"/>
    <p:sldLayoutId id="2147483735" r:id="rId4"/>
    <p:sldLayoutId id="2147483727" r:id="rId5"/>
    <p:sldLayoutId id="2147483728" r:id="rId6"/>
    <p:sldLayoutId id="2147483729" r:id="rId7"/>
    <p:sldLayoutId id="2147483730" r:id="rId8"/>
    <p:sldLayoutId id="2147483736" r:id="rId9"/>
    <p:sldLayoutId id="2147483737" r:id="rId10"/>
    <p:sldLayoutId id="2147483731" r:id="rId11"/>
    <p:sldLayoutId id="2147483732" r:id="rId12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Oi5WqwpfdAhUFGewKHfH2BGsQjRx6BAgBEAU&amp;url=https://www.vankinsbergenschool.nl/nieuws/nieuwsbrief-bieb-op-school&amp;psig=AOvVaw0vwUb9Qw3hNuFOWGfzE081&amp;ust=15358124796071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wrap="square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NL" sz="3400"/>
            </a:br>
            <a:r>
              <a:rPr lang="nl-NL" sz="3400"/>
              <a:t>Schoolreis</a:t>
            </a:r>
            <a:br>
              <a:rPr lang="nl-NL" sz="3400"/>
            </a:br>
            <a:r>
              <a:rPr lang="nl-NL" sz="3400"/>
              <a:t>Nederlands </a:t>
            </a:r>
            <a:br>
              <a:rPr lang="nl-NL" sz="3400"/>
            </a:br>
            <a:r>
              <a:rPr lang="nl-NL" sz="3400"/>
              <a:t>Water Museum</a:t>
            </a:r>
            <a:br>
              <a:rPr lang="nl-NL" sz="3400"/>
            </a:br>
            <a:br>
              <a:rPr lang="nl-NL" sz="3400"/>
            </a:br>
            <a:r>
              <a:rPr lang="nl-NL" sz="3400"/>
              <a:t>vrijdag 15 september 2023</a:t>
            </a:r>
            <a:br>
              <a:rPr lang="nl-NL" sz="3400"/>
            </a:br>
            <a:r>
              <a:rPr lang="nl-NL" sz="3400"/>
              <a:t>van 8:15 uur tot 16:00 uur</a:t>
            </a:r>
          </a:p>
        </p:txBody>
      </p:sp>
      <p:sp>
        <p:nvSpPr>
          <p:cNvPr id="17410" name="Ondertitel 2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 wrap="square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l-NL" dirty="0"/>
              <a:t>Contactouders van de groep mogen mee als begeleider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03A7EC-F563-CC5D-F6D4-9F033BA8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98" y="465285"/>
            <a:ext cx="4698495" cy="52497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5780" y="1772816"/>
            <a:ext cx="3918039" cy="1375793"/>
          </a:xfrm>
        </p:spPr>
        <p:txBody>
          <a:bodyPr/>
          <a:lstStyle/>
          <a:p>
            <a:r>
              <a:rPr lang="nl-NL" dirty="0"/>
              <a:t>schoolfotograaf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77788" y="3284984"/>
            <a:ext cx="3782586" cy="632049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dirty="0">
                <a:ea typeface="Cambria"/>
              </a:rPr>
              <a:t>Woensdag 23 april 2023</a:t>
            </a:r>
          </a:p>
          <a:p>
            <a:pPr algn="ctr"/>
            <a:r>
              <a:rPr lang="nl-NL" dirty="0">
                <a:ea typeface="Cambria"/>
              </a:rPr>
              <a:t>Donderdag 24 april 2024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327659"/>
            <a:ext cx="6336704" cy="5421594"/>
          </a:xfrm>
        </p:spPr>
      </p:pic>
    </p:spTree>
    <p:extLst>
      <p:ext uri="{BB962C8B-B14F-4D97-AF65-F5344CB8AC3E}">
        <p14:creationId xmlns:p14="http://schemas.microsoft.com/office/powerpoint/2010/main" val="107881341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024" y="328610"/>
            <a:ext cx="5791200" cy="33569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NL" dirty="0"/>
            </a:br>
            <a:br>
              <a:rPr lang="nl-NL" dirty="0"/>
            </a:br>
            <a:r>
              <a:rPr lang="nl-NL" dirty="0"/>
              <a:t>Feestelijke Project </a:t>
            </a:r>
            <a:r>
              <a:rPr lang="nl-NL" dirty="0" err="1"/>
              <a:t>festiviteitendag</a:t>
            </a:r>
            <a:br>
              <a:rPr lang="nl-NL" dirty="0"/>
            </a:br>
            <a:br>
              <a:rPr lang="nl-NL" dirty="0"/>
            </a:br>
            <a:r>
              <a:rPr lang="nl-NL" sz="2800" dirty="0">
                <a:solidFill>
                  <a:srgbClr val="FF0000"/>
                </a:solidFill>
              </a:rPr>
              <a:t>donderdag 6 juni 2024</a:t>
            </a:r>
            <a:br>
              <a:rPr lang="nl-NL" sz="2800" dirty="0">
                <a:solidFill>
                  <a:srgbClr val="FF0000"/>
                </a:solidFill>
              </a:rPr>
            </a:br>
            <a:br>
              <a:rPr lang="nl-NL" sz="2800" dirty="0">
                <a:solidFill>
                  <a:srgbClr val="FF0000"/>
                </a:solidFill>
              </a:rPr>
            </a:br>
            <a:br>
              <a:rPr lang="nl-NL" sz="2800" dirty="0">
                <a:solidFill>
                  <a:srgbClr val="FF0000"/>
                </a:solidFill>
              </a:rPr>
            </a:br>
            <a:endParaRPr lang="nl-NL" sz="2800" dirty="0"/>
          </a:p>
        </p:txBody>
      </p:sp>
      <p:sp>
        <p:nvSpPr>
          <p:cNvPr id="17410" name="Ondertitel 2"/>
          <p:cNvSpPr>
            <a:spLocks noGrp="1"/>
          </p:cNvSpPr>
          <p:nvPr>
            <p:ph type="subTitle" idx="1"/>
          </p:nvPr>
        </p:nvSpPr>
        <p:spPr>
          <a:xfrm>
            <a:off x="500866" y="4797152"/>
            <a:ext cx="5089490" cy="752872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0" y="3922173"/>
            <a:ext cx="5267111" cy="1749957"/>
          </a:xfrm>
          <a:prstGeom prst="rect">
            <a:avLst/>
          </a:prstGeom>
        </p:spPr>
      </p:pic>
      <p:pic>
        <p:nvPicPr>
          <p:cNvPr id="6146" name="Picture 2" descr="Aanboditem – NMEWijzer.nl | Aanbod natuur- en milieueducatie IJmond en  Zuid-Kennemer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04" y="1927714"/>
            <a:ext cx="46805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skisten - NME Beverwijk &amp; Heemske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43" y="1942423"/>
            <a:ext cx="1484847" cy="14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532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BB90E990-BA0B-4A48-818E-A69351B07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764704"/>
            <a:ext cx="5277856" cy="888912"/>
          </a:xfrm>
          <a:prstGeom prst="rect">
            <a:avLst/>
          </a:prstGeom>
        </p:spPr>
      </p:pic>
      <p:sp>
        <p:nvSpPr>
          <p:cNvPr id="2" name="AutoShape 2" descr="Vlinderfeest op obs de Distelvlinder - Al het nieuws uit Culemb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Vlinderfeest op obs de Distelvlinder - Al het nieuws uit Culemb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 descr="Vlinderfeest op obs de Distelvlinder - Al het nieuws uit Culembor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6" name="Picture 8" descr="Vier je kinderfeestje in Burgers' Zoo! | Burgers' Zoo in Arn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04" y="1895347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32740" y="2186234"/>
            <a:ext cx="47525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4000" dirty="0">
                <a:solidFill>
                  <a:srgbClr val="0070C0"/>
                </a:solidFill>
                <a:latin typeface="Arial"/>
                <a:cs typeface="Arial"/>
              </a:rPr>
              <a:t>Vrijdag 5 juli 2024</a:t>
            </a:r>
            <a:r>
              <a:rPr lang="nl-NL" sz="2400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17822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756" y="1278855"/>
            <a:ext cx="3773863" cy="2023865"/>
          </a:xfrm>
        </p:spPr>
        <p:txBody>
          <a:bodyPr wrap="square" anchor="b">
            <a:normAutofit/>
          </a:bodyPr>
          <a:lstStyle/>
          <a:p>
            <a:r>
              <a:rPr lang="nl-NL" sz="3400" dirty="0"/>
              <a:t>Kinderboekenweek</a:t>
            </a:r>
            <a:br>
              <a:rPr lang="nl-NL" sz="3400" dirty="0"/>
            </a:br>
            <a:r>
              <a:rPr lang="nl-NL" sz="3400" dirty="0"/>
              <a:t>thema; </a:t>
            </a:r>
            <a:br>
              <a:rPr lang="nl-NL" sz="3400" dirty="0"/>
            </a:br>
            <a:endParaRPr lang="nl-NL" sz="3400" dirty="0">
              <a:ea typeface="Cambria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82E08E-BD68-4E8C-9072-049A22EE2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748" y="3789041"/>
            <a:ext cx="4464496" cy="1907680"/>
          </a:xfrm>
        </p:spPr>
        <p:txBody>
          <a:bodyPr>
            <a:noAutofit/>
          </a:bodyPr>
          <a:lstStyle/>
          <a:p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Bij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mij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thuis</a:t>
            </a:r>
            <a:endParaRPr lang="nl-NL" sz="7200" dirty="0" err="1">
              <a:solidFill>
                <a:schemeClr val="accent1">
                  <a:lumMod val="50000"/>
                </a:schemeClr>
              </a:solidFill>
              <a:ea typeface="Cambria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5D391D7-DA2E-4FB6-9766-946E9864300E}"/>
              </a:ext>
            </a:extLst>
          </p:cNvPr>
          <p:cNvSpPr txBox="1"/>
          <p:nvPr/>
        </p:nvSpPr>
        <p:spPr>
          <a:xfrm>
            <a:off x="583901" y="1380278"/>
            <a:ext cx="184731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endParaRPr lang="nl-NL" sz="2400" dirty="0">
              <a:cs typeface="Arial"/>
            </a:endParaRPr>
          </a:p>
        </p:txBody>
      </p:sp>
      <p:sp>
        <p:nvSpPr>
          <p:cNvPr id="10" name="Tekstvak 1">
            <a:extLst>
              <a:ext uri="{FF2B5EF4-FFF2-40B4-BE49-F238E27FC236}">
                <a16:creationId xmlns:a16="http://schemas.microsoft.com/office/drawing/2014/main" id="{00B236FF-AAC0-486C-A4C1-9A710C20D1D8}"/>
              </a:ext>
            </a:extLst>
          </p:cNvPr>
          <p:cNvSpPr txBox="1"/>
          <p:nvPr/>
        </p:nvSpPr>
        <p:spPr>
          <a:xfrm>
            <a:off x="189756" y="483988"/>
            <a:ext cx="5006604" cy="4247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400" dirty="0">
                <a:latin typeface="Arial"/>
                <a:cs typeface="Arial"/>
              </a:rPr>
              <a:t>Van 4 oktober tot 10 oktober 2023</a:t>
            </a:r>
            <a:endParaRPr lang="nl-NL" sz="2400" dirty="0">
              <a:cs typeface="Arial"/>
            </a:endParaRPr>
          </a:p>
        </p:txBody>
      </p:sp>
      <p:pic>
        <p:nvPicPr>
          <p:cNvPr id="1026" name="Picture 2" descr="Kinderboekenweek 2023: Bij mij thuis — -Juf Anja">
            <a:extLst>
              <a:ext uri="{FF2B5EF4-FFF2-40B4-BE49-F238E27FC236}">
                <a16:creationId xmlns:a16="http://schemas.microsoft.com/office/drawing/2014/main" id="{D2792428-43BE-0262-3120-2667E126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61" y="332656"/>
            <a:ext cx="5552853" cy="55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322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wrap="square" anchor="b">
            <a:normAutofit/>
          </a:bodyPr>
          <a:lstStyle/>
          <a:p>
            <a:r>
              <a:rPr lang="nl-NL" sz="3700"/>
              <a:t>Jongens, heb je ‘t al vernomen………….</a:t>
            </a:r>
          </a:p>
        </p:txBody>
      </p:sp>
      <p:sp>
        <p:nvSpPr>
          <p:cNvPr id="23554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 wrap="square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l-NL"/>
              <a:t>Op een middag in november 2022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r="8706" b="-1"/>
          <a:stretch/>
        </p:blipFill>
        <p:spPr>
          <a:xfrm>
            <a:off x="4945139" y="465285"/>
            <a:ext cx="6786614" cy="5249716"/>
          </a:xfr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Sint op school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125861" y="563563"/>
            <a:ext cx="9937104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400" dirty="0">
                <a:solidFill>
                  <a:srgbClr val="0070C0"/>
                </a:solidFill>
                <a:latin typeface="Arial"/>
                <a:cs typeface="Arial"/>
              </a:rPr>
              <a:t>dinsdag 5 december 2023</a:t>
            </a:r>
          </a:p>
        </p:txBody>
      </p:sp>
      <p:pic>
        <p:nvPicPr>
          <p:cNvPr id="1026" name="Picture 2" descr="Pin van Linda Steenbergen-Dijst op sint kerst oud en nieuw | Sinterklaas,  Knutselen sinterklaas, Afbeeld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00" y="1772816"/>
            <a:ext cx="5820625" cy="46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620688"/>
            <a:ext cx="5416996" cy="541699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61764" y="1412776"/>
            <a:ext cx="266429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dirty="0">
                <a:solidFill>
                  <a:srgbClr val="00B050"/>
                </a:solidFill>
                <a:latin typeface="Arial"/>
                <a:cs typeface="Arial"/>
              </a:rPr>
              <a:t>Kerstviering</a:t>
            </a:r>
            <a:endParaRPr lang="nl-NL" sz="32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Donderdag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latin typeface="Arial"/>
                <a:cs typeface="Arial"/>
              </a:rPr>
              <a:t>21 december ‘23</a:t>
            </a:r>
          </a:p>
          <a:p>
            <a:pPr>
              <a:lnSpc>
                <a:spcPct val="90000"/>
              </a:lnSpc>
            </a:pPr>
            <a:endParaRPr lang="nl-NL" sz="2400" dirty="0">
              <a:cs typeface="Arial"/>
            </a:endParaRP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>
              <a:cs typeface="Arial"/>
            </a:endParaRP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9046740" y="3429000"/>
            <a:ext cx="27363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endParaRPr lang="nl-NL" sz="32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1293813" y="764704"/>
            <a:ext cx="4390530" cy="3169096"/>
          </a:xfrm>
        </p:spPr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Bieb op school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4" name="Afbeelding 3" descr="Afbeeldingsresultaat voor bieb op school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1412776"/>
            <a:ext cx="6104299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1937" y="13381"/>
            <a:ext cx="3773488" cy="46418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nl-NL" dirty="0"/>
            </a:br>
            <a:r>
              <a:rPr lang="nl-NL" dirty="0"/>
              <a:t>Nationale Voorleesdagen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7872413" y="1340267"/>
            <a:ext cx="3783012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800" dirty="0">
                <a:solidFill>
                  <a:srgbClr val="FFC000"/>
                </a:solidFill>
              </a:rPr>
              <a:t>24 januari 2024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800" dirty="0">
                <a:solidFill>
                  <a:srgbClr val="FFC000"/>
                </a:solidFill>
              </a:rPr>
              <a:t>tot 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800" dirty="0">
                <a:solidFill>
                  <a:srgbClr val="FFC000"/>
                </a:solidFill>
              </a:rPr>
              <a:t>3 februari 2024</a:t>
            </a:r>
            <a:endParaRPr lang="nl-NL" sz="2800" dirty="0">
              <a:solidFill>
                <a:srgbClr val="FFC000"/>
              </a:solidFill>
              <a:ea typeface="Cambria"/>
            </a:endParaRPr>
          </a:p>
        </p:txBody>
      </p:sp>
      <p:pic>
        <p:nvPicPr>
          <p:cNvPr id="2050" name="Picture 2" descr="Nationale voorleesdagen 2024: 24 januari t/m 3 februari - Kinderboeken.nl">
            <a:extLst>
              <a:ext uri="{FF2B5EF4-FFF2-40B4-BE49-F238E27FC236}">
                <a16:creationId xmlns:a16="http://schemas.microsoft.com/office/drawing/2014/main" id="{5FAB1DC1-F6A6-DCFB-C260-07F1D833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772816"/>
            <a:ext cx="6957815" cy="26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992" y="1374072"/>
            <a:ext cx="3773487" cy="17358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7200" dirty="0">
                <a:solidFill>
                  <a:srgbClr val="FF6600"/>
                </a:solidFill>
              </a:rPr>
              <a:t>Konings</a:t>
            </a:r>
            <a:br>
              <a:rPr lang="nl-NL" sz="7200" dirty="0">
                <a:solidFill>
                  <a:srgbClr val="FF6600"/>
                </a:solidFill>
              </a:rPr>
            </a:br>
            <a:r>
              <a:rPr lang="nl-NL" sz="7200" dirty="0">
                <a:solidFill>
                  <a:srgbClr val="FF6600"/>
                </a:solidFill>
              </a:rPr>
              <a:t>spelen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504992" y="4720629"/>
            <a:ext cx="3781425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000" dirty="0">
                <a:solidFill>
                  <a:srgbClr val="FF6600"/>
                </a:solidFill>
              </a:rPr>
              <a:t>Vrijdag 26 april 2024</a:t>
            </a:r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4098" name="Picture 2" descr="Koningsspelen 2022 - Rugby.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764704"/>
            <a:ext cx="3361928" cy="46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436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Podiumweek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Voorstelling voor ouders op dinsdag 16 april 2024</a:t>
            </a:r>
          </a:p>
          <a:p>
            <a:r>
              <a:rPr lang="nl-NL" dirty="0"/>
              <a:t>van 13:00 uur tot 14:00 uur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05780" y="1196752"/>
            <a:ext cx="3816424" cy="2086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nl-NL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Thema </a:t>
            </a:r>
          </a:p>
          <a:p>
            <a:pPr algn="ctr">
              <a:lnSpc>
                <a:spcPct val="90000"/>
              </a:lnSpc>
            </a:pPr>
            <a:r>
              <a:rPr lang="nl-NL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……</a:t>
            </a:r>
          </a:p>
        </p:txBody>
      </p:sp>
      <p:pic>
        <p:nvPicPr>
          <p:cNvPr id="5122" name="Picture 2" descr="Vraagteken tekenen Stock Photos, Royalty Free Vraagteken tekenen Images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119675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48808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11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c89fca-e493-4562-ad0d-25ecd91f1b26">
      <Terms xmlns="http://schemas.microsoft.com/office/infopath/2007/PartnerControls"/>
    </lcf76f155ced4ddcb4097134ff3c332f>
    <TaxCatchAll xmlns="441dd8f2-f4ab-43aa-a9fb-c41851663098" xsi:nil="true"/>
    <SharedWithUsers xmlns="441dd8f2-f4ab-43aa-a9fb-c41851663098">
      <UserInfo>
        <DisplayName>Carola Schadee</DisplayName>
        <AccountId>230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D828FE72AEA4C96051D23DB1B1C2F" ma:contentTypeVersion="" ma:contentTypeDescription="Een nieuw document maken." ma:contentTypeScope="" ma:versionID="56ea4d2cad95ab1321ca588467050660">
  <xsd:schema xmlns:xsd="http://www.w3.org/2001/XMLSchema" xmlns:xs="http://www.w3.org/2001/XMLSchema" xmlns:p="http://schemas.microsoft.com/office/2006/metadata/properties" xmlns:ns2="2ac89fca-e493-4562-ad0d-25ecd91f1b26" xmlns:ns3="441dd8f2-f4ab-43aa-a9fb-c41851663098" targetNamespace="http://schemas.microsoft.com/office/2006/metadata/properties" ma:root="true" ma:fieldsID="4df4294bde41544e5d6d003a7ae2ece0" ns2:_="" ns3:_="">
    <xsd:import namespace="2ac89fca-e493-4562-ad0d-25ecd91f1b26"/>
    <xsd:import namespace="441dd8f2-f4ab-43aa-a9fb-c41851663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9fca-e493-4562-ad0d-25ecd91f1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441e08f-228c-4966-86a1-ec3143a03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dd8f2-f4ab-43aa-a9fb-c41851663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60b331-d80c-4f9f-ad25-51525a2ec4d9}" ma:internalName="TaxCatchAll" ma:showField="CatchAllData" ma:web="441dd8f2-f4ab-43aa-a9fb-c418516630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0F1D51-414D-40C2-8964-A1F509E47AE2}">
  <ds:schemaRefs>
    <ds:schemaRef ds:uri="http://purl.org/dc/terms/"/>
    <ds:schemaRef ds:uri="http://schemas.microsoft.com/office/2006/documentManagement/types"/>
    <ds:schemaRef ds:uri="2ac89fca-e493-4562-ad0d-25ecd91f1b26"/>
    <ds:schemaRef ds:uri="441dd8f2-f4ab-43aa-a9fb-c418516630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6D0B4B-8382-4A8A-8C89-11E726602B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035ABF-7B64-4C5E-82FF-D5078A7B2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9fca-e493-4562-ad0d-25ecd91f1b26"/>
    <ds:schemaRef ds:uri="441dd8f2-f4ab-43aa-a9fb-c4185166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over natuurlijk leven (breedbeeld)</Template>
  <TotalTime>0</TotalTime>
  <Words>141</Words>
  <Application>Microsoft Office PowerPoint</Application>
  <PresentationFormat>Aangepast</PresentationFormat>
  <Paragraphs>37</Paragraphs>
  <Slides>12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Ppt0000011</vt:lpstr>
      <vt:lpstr> Schoolreis Nederlands  Water Museum  vrijdag 15 september 2023 van 8:15 uur tot 16:00 uur</vt:lpstr>
      <vt:lpstr>Kinderboekenweek thema;  </vt:lpstr>
      <vt:lpstr>Jongens, heb je ‘t al vernomen………….</vt:lpstr>
      <vt:lpstr>Sint op school</vt:lpstr>
      <vt:lpstr>PowerPoint-presentatie</vt:lpstr>
      <vt:lpstr>    Bieb op school  </vt:lpstr>
      <vt:lpstr> Nationale Voorleesdagen</vt:lpstr>
      <vt:lpstr>Konings spelen</vt:lpstr>
      <vt:lpstr>Podiumweek </vt:lpstr>
      <vt:lpstr>schoolfotograaf</vt:lpstr>
      <vt:lpstr>  Feestelijke Project festiviteitendag  donderdag 6 juni 2024 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Schoolreis Land van Jan Klaasen  dondedag 17 september 2020 van 8:15 uur tot 16:00 uur</dc:title>
  <dc:creator/>
  <cp:lastModifiedBy/>
  <cp:revision>99</cp:revision>
  <dcterms:created xsi:type="dcterms:W3CDTF">2017-08-22T14:16:54Z</dcterms:created>
  <dcterms:modified xsi:type="dcterms:W3CDTF">2023-08-31T06:46:52Z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  <property fmtid="{D5CDD505-2E9C-101B-9397-08002B2CF9AE}" pid="3" name="ContentTypeId">
    <vt:lpwstr>0x01010075DD828FE72AEA4C96051D23DB1B1C2F</vt:lpwstr>
  </property>
  <property fmtid="{D5CDD505-2E9C-101B-9397-08002B2CF9AE}" pid="4" name="MediaServiceImageTags">
    <vt:lpwstr/>
  </property>
</Properties>
</file>