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4" r:id="rId9"/>
    <p:sldId id="263" r:id="rId10"/>
    <p:sldId id="265" r:id="rId11"/>
    <p:sldId id="266" r:id="rId12"/>
    <p:sldId id="267" r:id="rId13"/>
    <p:sldId id="268" r:id="rId14"/>
    <p:sldId id="269" r:id="rId15"/>
    <p:sldId id="270" r:id="rId16"/>
    <p:sldId id="271" r:id="rId17"/>
    <p:sldId id="273" r:id="rId18"/>
    <p:sldId id="272" r:id="rId19"/>
    <p:sldId id="290" r:id="rId2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2.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 Id="rId27"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8913AB-9F98-453B-3978-777CFFAFDC2A}"/>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E751B7E4-1551-4464-FC91-BADE1D72F1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8E08CDDF-9CE9-526D-50BF-6CEFFB2B0014}"/>
              </a:ext>
            </a:extLst>
          </p:cNvPr>
          <p:cNvSpPr>
            <a:spLocks noGrp="1"/>
          </p:cNvSpPr>
          <p:nvPr>
            <p:ph type="dt" sz="half" idx="10"/>
          </p:nvPr>
        </p:nvSpPr>
        <p:spPr/>
        <p:txBody>
          <a:bodyPr/>
          <a:lstStyle/>
          <a:p>
            <a:fld id="{C50971BE-BF2D-4BD0-B99C-DD9691BA7A80}" type="datetimeFigureOut">
              <a:rPr lang="nl-NL" smtClean="0"/>
              <a:t>17-9-2023</a:t>
            </a:fld>
            <a:endParaRPr lang="nl-NL"/>
          </a:p>
        </p:txBody>
      </p:sp>
      <p:sp>
        <p:nvSpPr>
          <p:cNvPr id="5" name="Tijdelijke aanduiding voor voettekst 4">
            <a:extLst>
              <a:ext uri="{FF2B5EF4-FFF2-40B4-BE49-F238E27FC236}">
                <a16:creationId xmlns:a16="http://schemas.microsoft.com/office/drawing/2014/main" id="{EF79570B-BFE4-5628-A9A0-8EC4DB8C834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8D01DEA-A676-4A26-1B1D-F170D78CDF8E}"/>
              </a:ext>
            </a:extLst>
          </p:cNvPr>
          <p:cNvSpPr>
            <a:spLocks noGrp="1"/>
          </p:cNvSpPr>
          <p:nvPr>
            <p:ph type="sldNum" sz="quarter" idx="12"/>
          </p:nvPr>
        </p:nvSpPr>
        <p:spPr/>
        <p:txBody>
          <a:bodyPr/>
          <a:lstStyle/>
          <a:p>
            <a:fld id="{AB4EEAEA-D788-49CB-A32C-348DD3AE3B20}" type="slidenum">
              <a:rPr lang="nl-NL" smtClean="0"/>
              <a:t>‹nr.›</a:t>
            </a:fld>
            <a:endParaRPr lang="nl-NL"/>
          </a:p>
        </p:txBody>
      </p:sp>
    </p:spTree>
    <p:extLst>
      <p:ext uri="{BB962C8B-B14F-4D97-AF65-F5344CB8AC3E}">
        <p14:creationId xmlns:p14="http://schemas.microsoft.com/office/powerpoint/2010/main" val="3043525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55A93A-C893-38FF-32A9-BC8BAC11E824}"/>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45E54BA3-DDC0-CFBC-5E5D-E736C02888E2}"/>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0F79F3C-4AF4-5DAD-899F-AAC97585B225}"/>
              </a:ext>
            </a:extLst>
          </p:cNvPr>
          <p:cNvSpPr>
            <a:spLocks noGrp="1"/>
          </p:cNvSpPr>
          <p:nvPr>
            <p:ph type="dt" sz="half" idx="10"/>
          </p:nvPr>
        </p:nvSpPr>
        <p:spPr/>
        <p:txBody>
          <a:bodyPr/>
          <a:lstStyle/>
          <a:p>
            <a:fld id="{C50971BE-BF2D-4BD0-B99C-DD9691BA7A80}" type="datetimeFigureOut">
              <a:rPr lang="nl-NL" smtClean="0"/>
              <a:t>17-9-2023</a:t>
            </a:fld>
            <a:endParaRPr lang="nl-NL"/>
          </a:p>
        </p:txBody>
      </p:sp>
      <p:sp>
        <p:nvSpPr>
          <p:cNvPr id="5" name="Tijdelijke aanduiding voor voettekst 4">
            <a:extLst>
              <a:ext uri="{FF2B5EF4-FFF2-40B4-BE49-F238E27FC236}">
                <a16:creationId xmlns:a16="http://schemas.microsoft.com/office/drawing/2014/main" id="{DFA6D8FF-2236-19DD-4324-045BFF5DCA7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814D00B-EA6A-FAF0-334E-1979F6FB786C}"/>
              </a:ext>
            </a:extLst>
          </p:cNvPr>
          <p:cNvSpPr>
            <a:spLocks noGrp="1"/>
          </p:cNvSpPr>
          <p:nvPr>
            <p:ph type="sldNum" sz="quarter" idx="12"/>
          </p:nvPr>
        </p:nvSpPr>
        <p:spPr/>
        <p:txBody>
          <a:bodyPr/>
          <a:lstStyle/>
          <a:p>
            <a:fld id="{AB4EEAEA-D788-49CB-A32C-348DD3AE3B20}" type="slidenum">
              <a:rPr lang="nl-NL" smtClean="0"/>
              <a:t>‹nr.›</a:t>
            </a:fld>
            <a:endParaRPr lang="nl-NL"/>
          </a:p>
        </p:txBody>
      </p:sp>
    </p:spTree>
    <p:extLst>
      <p:ext uri="{BB962C8B-B14F-4D97-AF65-F5344CB8AC3E}">
        <p14:creationId xmlns:p14="http://schemas.microsoft.com/office/powerpoint/2010/main" val="3033470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DEB4174D-2F23-3AC7-7EFA-A78A7E615705}"/>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C780DF7A-CAF6-A1DD-986F-115CBBFE3CC8}"/>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054E11F-8D66-27ED-3710-5FB2D8D0B8D4}"/>
              </a:ext>
            </a:extLst>
          </p:cNvPr>
          <p:cNvSpPr>
            <a:spLocks noGrp="1"/>
          </p:cNvSpPr>
          <p:nvPr>
            <p:ph type="dt" sz="half" idx="10"/>
          </p:nvPr>
        </p:nvSpPr>
        <p:spPr/>
        <p:txBody>
          <a:bodyPr/>
          <a:lstStyle/>
          <a:p>
            <a:fld id="{C50971BE-BF2D-4BD0-B99C-DD9691BA7A80}" type="datetimeFigureOut">
              <a:rPr lang="nl-NL" smtClean="0"/>
              <a:t>17-9-2023</a:t>
            </a:fld>
            <a:endParaRPr lang="nl-NL"/>
          </a:p>
        </p:txBody>
      </p:sp>
      <p:sp>
        <p:nvSpPr>
          <p:cNvPr id="5" name="Tijdelijke aanduiding voor voettekst 4">
            <a:extLst>
              <a:ext uri="{FF2B5EF4-FFF2-40B4-BE49-F238E27FC236}">
                <a16:creationId xmlns:a16="http://schemas.microsoft.com/office/drawing/2014/main" id="{4A36694C-57DF-5432-CACC-8B60AB75FFB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0DADC5D-873E-70E9-0181-F93EAC1BAE9F}"/>
              </a:ext>
            </a:extLst>
          </p:cNvPr>
          <p:cNvSpPr>
            <a:spLocks noGrp="1"/>
          </p:cNvSpPr>
          <p:nvPr>
            <p:ph type="sldNum" sz="quarter" idx="12"/>
          </p:nvPr>
        </p:nvSpPr>
        <p:spPr/>
        <p:txBody>
          <a:bodyPr/>
          <a:lstStyle/>
          <a:p>
            <a:fld id="{AB4EEAEA-D788-49CB-A32C-348DD3AE3B20}" type="slidenum">
              <a:rPr lang="nl-NL" smtClean="0"/>
              <a:t>‹nr.›</a:t>
            </a:fld>
            <a:endParaRPr lang="nl-NL"/>
          </a:p>
        </p:txBody>
      </p:sp>
    </p:spTree>
    <p:extLst>
      <p:ext uri="{BB962C8B-B14F-4D97-AF65-F5344CB8AC3E}">
        <p14:creationId xmlns:p14="http://schemas.microsoft.com/office/powerpoint/2010/main" val="1180491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A79000-2B35-DE3F-D7CA-1800A6F3A28F}"/>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E97BBAB-BE2E-2E3A-A9E2-30396B5AAF5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E8CEE6E-07BA-6213-1795-12B4B5CDA550}"/>
              </a:ext>
            </a:extLst>
          </p:cNvPr>
          <p:cNvSpPr>
            <a:spLocks noGrp="1"/>
          </p:cNvSpPr>
          <p:nvPr>
            <p:ph type="dt" sz="half" idx="10"/>
          </p:nvPr>
        </p:nvSpPr>
        <p:spPr/>
        <p:txBody>
          <a:bodyPr/>
          <a:lstStyle/>
          <a:p>
            <a:fld id="{C50971BE-BF2D-4BD0-B99C-DD9691BA7A80}" type="datetimeFigureOut">
              <a:rPr lang="nl-NL" smtClean="0"/>
              <a:t>17-9-2023</a:t>
            </a:fld>
            <a:endParaRPr lang="nl-NL"/>
          </a:p>
        </p:txBody>
      </p:sp>
      <p:sp>
        <p:nvSpPr>
          <p:cNvPr id="5" name="Tijdelijke aanduiding voor voettekst 4">
            <a:extLst>
              <a:ext uri="{FF2B5EF4-FFF2-40B4-BE49-F238E27FC236}">
                <a16:creationId xmlns:a16="http://schemas.microsoft.com/office/drawing/2014/main" id="{B8892361-BCE7-FFC7-83C8-A492FCF8670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4D8AD97-9374-C842-42BB-F0C34D9CC2E9}"/>
              </a:ext>
            </a:extLst>
          </p:cNvPr>
          <p:cNvSpPr>
            <a:spLocks noGrp="1"/>
          </p:cNvSpPr>
          <p:nvPr>
            <p:ph type="sldNum" sz="quarter" idx="12"/>
          </p:nvPr>
        </p:nvSpPr>
        <p:spPr/>
        <p:txBody>
          <a:bodyPr/>
          <a:lstStyle/>
          <a:p>
            <a:fld id="{AB4EEAEA-D788-49CB-A32C-348DD3AE3B20}" type="slidenum">
              <a:rPr lang="nl-NL" smtClean="0"/>
              <a:t>‹nr.›</a:t>
            </a:fld>
            <a:endParaRPr lang="nl-NL"/>
          </a:p>
        </p:txBody>
      </p:sp>
    </p:spTree>
    <p:extLst>
      <p:ext uri="{BB962C8B-B14F-4D97-AF65-F5344CB8AC3E}">
        <p14:creationId xmlns:p14="http://schemas.microsoft.com/office/powerpoint/2010/main" val="3043596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7F1259-E2AB-548A-CAB7-146B1812462E}"/>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C9EBA556-58BE-6F7A-C194-36B697F921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02F8D52F-4B25-E6F9-8D42-E4928CCE21CA}"/>
              </a:ext>
            </a:extLst>
          </p:cNvPr>
          <p:cNvSpPr>
            <a:spLocks noGrp="1"/>
          </p:cNvSpPr>
          <p:nvPr>
            <p:ph type="dt" sz="half" idx="10"/>
          </p:nvPr>
        </p:nvSpPr>
        <p:spPr/>
        <p:txBody>
          <a:bodyPr/>
          <a:lstStyle/>
          <a:p>
            <a:fld id="{C50971BE-BF2D-4BD0-B99C-DD9691BA7A80}" type="datetimeFigureOut">
              <a:rPr lang="nl-NL" smtClean="0"/>
              <a:t>17-9-2023</a:t>
            </a:fld>
            <a:endParaRPr lang="nl-NL"/>
          </a:p>
        </p:txBody>
      </p:sp>
      <p:sp>
        <p:nvSpPr>
          <p:cNvPr id="5" name="Tijdelijke aanduiding voor voettekst 4">
            <a:extLst>
              <a:ext uri="{FF2B5EF4-FFF2-40B4-BE49-F238E27FC236}">
                <a16:creationId xmlns:a16="http://schemas.microsoft.com/office/drawing/2014/main" id="{B37BD275-0FA2-ED5D-A791-8E91F00D391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64719CC-F64D-F4AB-3555-D67A0996AEBB}"/>
              </a:ext>
            </a:extLst>
          </p:cNvPr>
          <p:cNvSpPr>
            <a:spLocks noGrp="1"/>
          </p:cNvSpPr>
          <p:nvPr>
            <p:ph type="sldNum" sz="quarter" idx="12"/>
          </p:nvPr>
        </p:nvSpPr>
        <p:spPr/>
        <p:txBody>
          <a:bodyPr/>
          <a:lstStyle/>
          <a:p>
            <a:fld id="{AB4EEAEA-D788-49CB-A32C-348DD3AE3B20}" type="slidenum">
              <a:rPr lang="nl-NL" smtClean="0"/>
              <a:t>‹nr.›</a:t>
            </a:fld>
            <a:endParaRPr lang="nl-NL"/>
          </a:p>
        </p:txBody>
      </p:sp>
    </p:spTree>
    <p:extLst>
      <p:ext uri="{BB962C8B-B14F-4D97-AF65-F5344CB8AC3E}">
        <p14:creationId xmlns:p14="http://schemas.microsoft.com/office/powerpoint/2010/main" val="2856863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48E863-FBAC-0D9D-2DE0-758B6936795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289EAD2-9FE0-8582-BD4C-529249E80ABF}"/>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C5592796-9433-FD00-2B6D-4F07415ADFDE}"/>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1A92D836-491F-AF1A-CB3F-E5574F19D8E3}"/>
              </a:ext>
            </a:extLst>
          </p:cNvPr>
          <p:cNvSpPr>
            <a:spLocks noGrp="1"/>
          </p:cNvSpPr>
          <p:nvPr>
            <p:ph type="dt" sz="half" idx="10"/>
          </p:nvPr>
        </p:nvSpPr>
        <p:spPr/>
        <p:txBody>
          <a:bodyPr/>
          <a:lstStyle/>
          <a:p>
            <a:fld id="{C50971BE-BF2D-4BD0-B99C-DD9691BA7A80}" type="datetimeFigureOut">
              <a:rPr lang="nl-NL" smtClean="0"/>
              <a:t>17-9-2023</a:t>
            </a:fld>
            <a:endParaRPr lang="nl-NL"/>
          </a:p>
        </p:txBody>
      </p:sp>
      <p:sp>
        <p:nvSpPr>
          <p:cNvPr id="6" name="Tijdelijke aanduiding voor voettekst 5">
            <a:extLst>
              <a:ext uri="{FF2B5EF4-FFF2-40B4-BE49-F238E27FC236}">
                <a16:creationId xmlns:a16="http://schemas.microsoft.com/office/drawing/2014/main" id="{315432D1-3E7F-752F-0007-91473F3E7DF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CC9D62A-B172-58DC-00D7-3FB22A247C91}"/>
              </a:ext>
            </a:extLst>
          </p:cNvPr>
          <p:cNvSpPr>
            <a:spLocks noGrp="1"/>
          </p:cNvSpPr>
          <p:nvPr>
            <p:ph type="sldNum" sz="quarter" idx="12"/>
          </p:nvPr>
        </p:nvSpPr>
        <p:spPr/>
        <p:txBody>
          <a:bodyPr/>
          <a:lstStyle/>
          <a:p>
            <a:fld id="{AB4EEAEA-D788-49CB-A32C-348DD3AE3B20}" type="slidenum">
              <a:rPr lang="nl-NL" smtClean="0"/>
              <a:t>‹nr.›</a:t>
            </a:fld>
            <a:endParaRPr lang="nl-NL"/>
          </a:p>
        </p:txBody>
      </p:sp>
    </p:spTree>
    <p:extLst>
      <p:ext uri="{BB962C8B-B14F-4D97-AF65-F5344CB8AC3E}">
        <p14:creationId xmlns:p14="http://schemas.microsoft.com/office/powerpoint/2010/main" val="3668472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7C19E3-7057-5197-AF81-46163B433109}"/>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BEE963AF-48DC-7ED6-D33C-BDE65FF5DC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36956396-734F-834B-3409-1BE5A8F8F18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7BBB262-3E6D-635C-674A-7E90B962BA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6F2413CB-79C1-B6C7-298D-9B5DDFB176E0}"/>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D6C11C2C-283C-6B75-3E64-56C2E17E37BB}"/>
              </a:ext>
            </a:extLst>
          </p:cNvPr>
          <p:cNvSpPr>
            <a:spLocks noGrp="1"/>
          </p:cNvSpPr>
          <p:nvPr>
            <p:ph type="dt" sz="half" idx="10"/>
          </p:nvPr>
        </p:nvSpPr>
        <p:spPr/>
        <p:txBody>
          <a:bodyPr/>
          <a:lstStyle/>
          <a:p>
            <a:fld id="{C50971BE-BF2D-4BD0-B99C-DD9691BA7A80}" type="datetimeFigureOut">
              <a:rPr lang="nl-NL" smtClean="0"/>
              <a:t>17-9-2023</a:t>
            </a:fld>
            <a:endParaRPr lang="nl-NL"/>
          </a:p>
        </p:txBody>
      </p:sp>
      <p:sp>
        <p:nvSpPr>
          <p:cNvPr id="8" name="Tijdelijke aanduiding voor voettekst 7">
            <a:extLst>
              <a:ext uri="{FF2B5EF4-FFF2-40B4-BE49-F238E27FC236}">
                <a16:creationId xmlns:a16="http://schemas.microsoft.com/office/drawing/2014/main" id="{92F77E2A-2244-29B6-9250-93D36325518D}"/>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D53A9635-8481-649A-A6AE-B5DB21F05CB3}"/>
              </a:ext>
            </a:extLst>
          </p:cNvPr>
          <p:cNvSpPr>
            <a:spLocks noGrp="1"/>
          </p:cNvSpPr>
          <p:nvPr>
            <p:ph type="sldNum" sz="quarter" idx="12"/>
          </p:nvPr>
        </p:nvSpPr>
        <p:spPr/>
        <p:txBody>
          <a:bodyPr/>
          <a:lstStyle/>
          <a:p>
            <a:fld id="{AB4EEAEA-D788-49CB-A32C-348DD3AE3B20}" type="slidenum">
              <a:rPr lang="nl-NL" smtClean="0"/>
              <a:t>‹nr.›</a:t>
            </a:fld>
            <a:endParaRPr lang="nl-NL"/>
          </a:p>
        </p:txBody>
      </p:sp>
    </p:spTree>
    <p:extLst>
      <p:ext uri="{BB962C8B-B14F-4D97-AF65-F5344CB8AC3E}">
        <p14:creationId xmlns:p14="http://schemas.microsoft.com/office/powerpoint/2010/main" val="3042610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1EEAD3-A040-330B-3966-0188F390FF74}"/>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6D71770B-7259-BDFC-7845-4FBA2C655D24}"/>
              </a:ext>
            </a:extLst>
          </p:cNvPr>
          <p:cNvSpPr>
            <a:spLocks noGrp="1"/>
          </p:cNvSpPr>
          <p:nvPr>
            <p:ph type="dt" sz="half" idx="10"/>
          </p:nvPr>
        </p:nvSpPr>
        <p:spPr/>
        <p:txBody>
          <a:bodyPr/>
          <a:lstStyle/>
          <a:p>
            <a:fld id="{C50971BE-BF2D-4BD0-B99C-DD9691BA7A80}" type="datetimeFigureOut">
              <a:rPr lang="nl-NL" smtClean="0"/>
              <a:t>17-9-2023</a:t>
            </a:fld>
            <a:endParaRPr lang="nl-NL"/>
          </a:p>
        </p:txBody>
      </p:sp>
      <p:sp>
        <p:nvSpPr>
          <p:cNvPr id="4" name="Tijdelijke aanduiding voor voettekst 3">
            <a:extLst>
              <a:ext uri="{FF2B5EF4-FFF2-40B4-BE49-F238E27FC236}">
                <a16:creationId xmlns:a16="http://schemas.microsoft.com/office/drawing/2014/main" id="{F5D45CAF-7BD8-E6A2-55AC-6BA929284955}"/>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6DF87140-4E1C-23B0-00A9-960CABE5AE5D}"/>
              </a:ext>
            </a:extLst>
          </p:cNvPr>
          <p:cNvSpPr>
            <a:spLocks noGrp="1"/>
          </p:cNvSpPr>
          <p:nvPr>
            <p:ph type="sldNum" sz="quarter" idx="12"/>
          </p:nvPr>
        </p:nvSpPr>
        <p:spPr/>
        <p:txBody>
          <a:bodyPr/>
          <a:lstStyle/>
          <a:p>
            <a:fld id="{AB4EEAEA-D788-49CB-A32C-348DD3AE3B20}" type="slidenum">
              <a:rPr lang="nl-NL" smtClean="0"/>
              <a:t>‹nr.›</a:t>
            </a:fld>
            <a:endParaRPr lang="nl-NL"/>
          </a:p>
        </p:txBody>
      </p:sp>
    </p:spTree>
    <p:extLst>
      <p:ext uri="{BB962C8B-B14F-4D97-AF65-F5344CB8AC3E}">
        <p14:creationId xmlns:p14="http://schemas.microsoft.com/office/powerpoint/2010/main" val="636801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A28485CD-3CB2-CA07-6C16-0F61FCC02974}"/>
              </a:ext>
            </a:extLst>
          </p:cNvPr>
          <p:cNvSpPr>
            <a:spLocks noGrp="1"/>
          </p:cNvSpPr>
          <p:nvPr>
            <p:ph type="dt" sz="half" idx="10"/>
          </p:nvPr>
        </p:nvSpPr>
        <p:spPr/>
        <p:txBody>
          <a:bodyPr/>
          <a:lstStyle/>
          <a:p>
            <a:fld id="{C50971BE-BF2D-4BD0-B99C-DD9691BA7A80}" type="datetimeFigureOut">
              <a:rPr lang="nl-NL" smtClean="0"/>
              <a:t>17-9-2023</a:t>
            </a:fld>
            <a:endParaRPr lang="nl-NL"/>
          </a:p>
        </p:txBody>
      </p:sp>
      <p:sp>
        <p:nvSpPr>
          <p:cNvPr id="3" name="Tijdelijke aanduiding voor voettekst 2">
            <a:extLst>
              <a:ext uri="{FF2B5EF4-FFF2-40B4-BE49-F238E27FC236}">
                <a16:creationId xmlns:a16="http://schemas.microsoft.com/office/drawing/2014/main" id="{50DB2E76-362D-3BA7-161B-7A712D0C88A7}"/>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DC63FE66-711F-7AE6-B535-58E945330C53}"/>
              </a:ext>
            </a:extLst>
          </p:cNvPr>
          <p:cNvSpPr>
            <a:spLocks noGrp="1"/>
          </p:cNvSpPr>
          <p:nvPr>
            <p:ph type="sldNum" sz="quarter" idx="12"/>
          </p:nvPr>
        </p:nvSpPr>
        <p:spPr/>
        <p:txBody>
          <a:bodyPr/>
          <a:lstStyle/>
          <a:p>
            <a:fld id="{AB4EEAEA-D788-49CB-A32C-348DD3AE3B20}" type="slidenum">
              <a:rPr lang="nl-NL" smtClean="0"/>
              <a:t>‹nr.›</a:t>
            </a:fld>
            <a:endParaRPr lang="nl-NL"/>
          </a:p>
        </p:txBody>
      </p:sp>
    </p:spTree>
    <p:extLst>
      <p:ext uri="{BB962C8B-B14F-4D97-AF65-F5344CB8AC3E}">
        <p14:creationId xmlns:p14="http://schemas.microsoft.com/office/powerpoint/2010/main" val="321307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C862C4-691F-C17D-BFDD-4086519A89C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D4D02A3A-84F5-F40C-B519-8243376967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4F0874F0-0B18-A27A-C2B5-614FA23407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26E4F02-B781-9DCF-BBAF-EA17E988ADC3}"/>
              </a:ext>
            </a:extLst>
          </p:cNvPr>
          <p:cNvSpPr>
            <a:spLocks noGrp="1"/>
          </p:cNvSpPr>
          <p:nvPr>
            <p:ph type="dt" sz="half" idx="10"/>
          </p:nvPr>
        </p:nvSpPr>
        <p:spPr/>
        <p:txBody>
          <a:bodyPr/>
          <a:lstStyle/>
          <a:p>
            <a:fld id="{C50971BE-BF2D-4BD0-B99C-DD9691BA7A80}" type="datetimeFigureOut">
              <a:rPr lang="nl-NL" smtClean="0"/>
              <a:t>17-9-2023</a:t>
            </a:fld>
            <a:endParaRPr lang="nl-NL"/>
          </a:p>
        </p:txBody>
      </p:sp>
      <p:sp>
        <p:nvSpPr>
          <p:cNvPr id="6" name="Tijdelijke aanduiding voor voettekst 5">
            <a:extLst>
              <a:ext uri="{FF2B5EF4-FFF2-40B4-BE49-F238E27FC236}">
                <a16:creationId xmlns:a16="http://schemas.microsoft.com/office/drawing/2014/main" id="{B1689F62-F64A-3EFA-98F3-66B3C24229E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C82D0F8-109C-0AB0-56E6-E0F38EC13E1B}"/>
              </a:ext>
            </a:extLst>
          </p:cNvPr>
          <p:cNvSpPr>
            <a:spLocks noGrp="1"/>
          </p:cNvSpPr>
          <p:nvPr>
            <p:ph type="sldNum" sz="quarter" idx="12"/>
          </p:nvPr>
        </p:nvSpPr>
        <p:spPr/>
        <p:txBody>
          <a:bodyPr/>
          <a:lstStyle/>
          <a:p>
            <a:fld id="{AB4EEAEA-D788-49CB-A32C-348DD3AE3B20}" type="slidenum">
              <a:rPr lang="nl-NL" smtClean="0"/>
              <a:t>‹nr.›</a:t>
            </a:fld>
            <a:endParaRPr lang="nl-NL"/>
          </a:p>
        </p:txBody>
      </p:sp>
    </p:spTree>
    <p:extLst>
      <p:ext uri="{BB962C8B-B14F-4D97-AF65-F5344CB8AC3E}">
        <p14:creationId xmlns:p14="http://schemas.microsoft.com/office/powerpoint/2010/main" val="1912581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7A26F4-A066-E94E-E84F-75998CA436C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C1AC2982-C657-6EF3-8FBB-980EACF0B1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35DD5BE-D96B-BAB1-7A81-35540C989C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103085E-E686-54C9-4463-414DC1349DAC}"/>
              </a:ext>
            </a:extLst>
          </p:cNvPr>
          <p:cNvSpPr>
            <a:spLocks noGrp="1"/>
          </p:cNvSpPr>
          <p:nvPr>
            <p:ph type="dt" sz="half" idx="10"/>
          </p:nvPr>
        </p:nvSpPr>
        <p:spPr/>
        <p:txBody>
          <a:bodyPr/>
          <a:lstStyle/>
          <a:p>
            <a:fld id="{C50971BE-BF2D-4BD0-B99C-DD9691BA7A80}" type="datetimeFigureOut">
              <a:rPr lang="nl-NL" smtClean="0"/>
              <a:t>17-9-2023</a:t>
            </a:fld>
            <a:endParaRPr lang="nl-NL"/>
          </a:p>
        </p:txBody>
      </p:sp>
      <p:sp>
        <p:nvSpPr>
          <p:cNvPr id="6" name="Tijdelijke aanduiding voor voettekst 5">
            <a:extLst>
              <a:ext uri="{FF2B5EF4-FFF2-40B4-BE49-F238E27FC236}">
                <a16:creationId xmlns:a16="http://schemas.microsoft.com/office/drawing/2014/main" id="{1C0F5159-4D12-0142-5878-780C9D82797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52885BA-2E94-058B-A315-7FC5C5B66E53}"/>
              </a:ext>
            </a:extLst>
          </p:cNvPr>
          <p:cNvSpPr>
            <a:spLocks noGrp="1"/>
          </p:cNvSpPr>
          <p:nvPr>
            <p:ph type="sldNum" sz="quarter" idx="12"/>
          </p:nvPr>
        </p:nvSpPr>
        <p:spPr/>
        <p:txBody>
          <a:bodyPr/>
          <a:lstStyle/>
          <a:p>
            <a:fld id="{AB4EEAEA-D788-49CB-A32C-348DD3AE3B20}" type="slidenum">
              <a:rPr lang="nl-NL" smtClean="0"/>
              <a:t>‹nr.›</a:t>
            </a:fld>
            <a:endParaRPr lang="nl-NL"/>
          </a:p>
        </p:txBody>
      </p:sp>
    </p:spTree>
    <p:extLst>
      <p:ext uri="{BB962C8B-B14F-4D97-AF65-F5344CB8AC3E}">
        <p14:creationId xmlns:p14="http://schemas.microsoft.com/office/powerpoint/2010/main" val="609409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DBB3719-18B1-8DAE-0B03-5C77046E0C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0762D5D9-5669-EE2F-DA6D-2DB35545F1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973A410-29CF-A2F4-B022-B8F2AA32B7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0971BE-BF2D-4BD0-B99C-DD9691BA7A80}" type="datetimeFigureOut">
              <a:rPr lang="nl-NL" smtClean="0"/>
              <a:t>17-9-2023</a:t>
            </a:fld>
            <a:endParaRPr lang="nl-NL"/>
          </a:p>
        </p:txBody>
      </p:sp>
      <p:sp>
        <p:nvSpPr>
          <p:cNvPr id="5" name="Tijdelijke aanduiding voor voettekst 4">
            <a:extLst>
              <a:ext uri="{FF2B5EF4-FFF2-40B4-BE49-F238E27FC236}">
                <a16:creationId xmlns:a16="http://schemas.microsoft.com/office/drawing/2014/main" id="{73D7D0F7-D477-91D4-650D-8AD89D1890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84F96D1-573D-CA5F-CC35-E374DE94B2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4EEAEA-D788-49CB-A32C-348DD3AE3B20}" type="slidenum">
              <a:rPr lang="nl-NL" smtClean="0"/>
              <a:t>‹nr.›</a:t>
            </a:fld>
            <a:endParaRPr lang="nl-NL"/>
          </a:p>
        </p:txBody>
      </p:sp>
    </p:spTree>
    <p:extLst>
      <p:ext uri="{BB962C8B-B14F-4D97-AF65-F5344CB8AC3E}">
        <p14:creationId xmlns:p14="http://schemas.microsoft.com/office/powerpoint/2010/main" val="7816251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7A203437-703A-4E00-A8C0-91D328D6C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3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el 3">
            <a:extLst>
              <a:ext uri="{FF2B5EF4-FFF2-40B4-BE49-F238E27FC236}">
                <a16:creationId xmlns:a16="http://schemas.microsoft.com/office/drawing/2014/main" id="{45E50A6A-6C97-7D4C-AA64-126C67A581B6}"/>
              </a:ext>
            </a:extLst>
          </p:cNvPr>
          <p:cNvSpPr>
            <a:spLocks noGrp="1"/>
          </p:cNvSpPr>
          <p:nvPr>
            <p:ph type="title"/>
          </p:nvPr>
        </p:nvSpPr>
        <p:spPr>
          <a:xfrm>
            <a:off x="589009" y="502400"/>
            <a:ext cx="3367171" cy="1818064"/>
          </a:xfrm>
        </p:spPr>
        <p:txBody>
          <a:bodyPr vert="horz" lIns="91440" tIns="45720" rIns="91440" bIns="45720" rtlCol="0" anchor="ctr">
            <a:normAutofit/>
          </a:bodyPr>
          <a:lstStyle/>
          <a:p>
            <a:pPr algn="ctr"/>
            <a:r>
              <a:rPr lang="en-US" sz="2800" kern="1200">
                <a:solidFill>
                  <a:schemeClr val="tx1"/>
                </a:solidFill>
                <a:latin typeface="+mj-lt"/>
                <a:ea typeface="+mj-ea"/>
                <a:cs typeface="+mj-cs"/>
              </a:rPr>
              <a:t>Schoolreis </a:t>
            </a:r>
            <a:br>
              <a:rPr lang="en-US" sz="2800" kern="1200">
                <a:solidFill>
                  <a:schemeClr val="tx1"/>
                </a:solidFill>
                <a:latin typeface="+mj-lt"/>
                <a:ea typeface="+mj-ea"/>
                <a:cs typeface="+mj-cs"/>
              </a:rPr>
            </a:br>
            <a:r>
              <a:rPr lang="en-US" sz="2800" kern="1200">
                <a:solidFill>
                  <a:schemeClr val="tx1"/>
                </a:solidFill>
                <a:latin typeface="+mj-lt"/>
                <a:ea typeface="+mj-ea"/>
                <a:cs typeface="+mj-cs"/>
              </a:rPr>
              <a:t>groepen 1-2 watermuseum te Arnhem ‘23-09</a:t>
            </a:r>
          </a:p>
        </p:txBody>
      </p:sp>
      <p:pic>
        <p:nvPicPr>
          <p:cNvPr id="11" name="Afbeelding 10" descr="Afbeelding met clipart, Tekenfilm, Animatie, tekenfilm&#10;&#10;Automatisch gegenereerde beschrijving">
            <a:extLst>
              <a:ext uri="{FF2B5EF4-FFF2-40B4-BE49-F238E27FC236}">
                <a16:creationId xmlns:a16="http://schemas.microsoft.com/office/drawing/2014/main" id="{27849597-BAB4-A02D-F117-8A75629D99CF}"/>
              </a:ext>
            </a:extLst>
          </p:cNvPr>
          <p:cNvPicPr>
            <a:picLocks noChangeAspect="1"/>
          </p:cNvPicPr>
          <p:nvPr/>
        </p:nvPicPr>
        <p:blipFill rotWithShape="1">
          <a:blip r:embed="rId2"/>
          <a:srcRect t="8218" b="13137"/>
          <a:stretch/>
        </p:blipFill>
        <p:spPr>
          <a:xfrm>
            <a:off x="4555236" y="6"/>
            <a:ext cx="7636763" cy="2762724"/>
          </a:xfrm>
          <a:prstGeom prst="rect">
            <a:avLst/>
          </a:prstGeom>
        </p:spPr>
      </p:pic>
      <p:sp>
        <p:nvSpPr>
          <p:cNvPr id="26" name="Rectangle 25">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62729"/>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10" name="Afbeelding 9" descr="Afbeelding met kleding, overdekt, meubels, persoon&#10;&#10;Automatisch gegenereerde beschrijving">
            <a:extLst>
              <a:ext uri="{FF2B5EF4-FFF2-40B4-BE49-F238E27FC236}">
                <a16:creationId xmlns:a16="http://schemas.microsoft.com/office/drawing/2014/main" id="{BDFF69C8-74AF-7628-B5B7-F86358FA0D37}"/>
              </a:ext>
            </a:extLst>
          </p:cNvPr>
          <p:cNvPicPr>
            <a:picLocks noChangeAspect="1"/>
          </p:cNvPicPr>
          <p:nvPr/>
        </p:nvPicPr>
        <p:blipFill rotWithShape="1">
          <a:blip r:embed="rId3">
            <a:extLst>
              <a:ext uri="{28A0092B-C50C-407E-A947-70E740481C1C}">
                <a14:useLocalDpi xmlns:a14="http://schemas.microsoft.com/office/drawing/2010/main" val="0"/>
              </a:ext>
            </a:extLst>
          </a:blip>
          <a:srcRect l="4013" r="3" b="3"/>
          <a:stretch/>
        </p:blipFill>
        <p:spPr>
          <a:xfrm>
            <a:off x="-1" y="2826737"/>
            <a:ext cx="4565779" cy="4031263"/>
          </a:xfrm>
          <a:prstGeom prst="rect">
            <a:avLst/>
          </a:prstGeom>
        </p:spPr>
      </p:pic>
      <p:sp>
        <p:nvSpPr>
          <p:cNvPr id="6" name="Tijdelijke aanduiding voor tekst 5">
            <a:extLst>
              <a:ext uri="{FF2B5EF4-FFF2-40B4-BE49-F238E27FC236}">
                <a16:creationId xmlns:a16="http://schemas.microsoft.com/office/drawing/2014/main" id="{7C7753C4-063F-0D18-1925-C6ACF6A2078B}"/>
              </a:ext>
            </a:extLst>
          </p:cNvPr>
          <p:cNvSpPr>
            <a:spLocks noGrp="1"/>
          </p:cNvSpPr>
          <p:nvPr>
            <p:ph type="body" sz="half" idx="2"/>
          </p:nvPr>
        </p:nvSpPr>
        <p:spPr>
          <a:xfrm>
            <a:off x="5449633" y="3455208"/>
            <a:ext cx="5742432" cy="2344708"/>
          </a:xfrm>
        </p:spPr>
        <p:txBody>
          <a:bodyPr vert="horz" lIns="91440" tIns="45720" rIns="91440" bIns="45720" rtlCol="0" anchor="ctr">
            <a:normAutofit fontScale="92500"/>
          </a:bodyPr>
          <a:lstStyle/>
          <a:p>
            <a:pPr indent="-228600">
              <a:spcAft>
                <a:spcPts val="800"/>
              </a:spcAft>
              <a:buFont typeface="Arial" panose="020B0604020202020204" pitchFamily="34" charset="0"/>
              <a:buChar char="•"/>
            </a:pPr>
            <a:r>
              <a:rPr lang="en-US" sz="2000" dirty="0" err="1">
                <a:effectLst/>
              </a:rPr>
              <a:t>Een</a:t>
            </a:r>
            <a:r>
              <a:rPr lang="en-US" sz="2000" dirty="0">
                <a:effectLst/>
              </a:rPr>
              <a:t> </a:t>
            </a:r>
            <a:r>
              <a:rPr lang="en-US" sz="2000" dirty="0" err="1">
                <a:effectLst/>
              </a:rPr>
              <a:t>indrukwekkende</a:t>
            </a:r>
            <a:r>
              <a:rPr lang="en-US" sz="2000" dirty="0">
                <a:effectLst/>
              </a:rPr>
              <a:t> </a:t>
            </a:r>
            <a:r>
              <a:rPr lang="en-US" sz="2000" dirty="0" err="1">
                <a:effectLst/>
              </a:rPr>
              <a:t>en</a:t>
            </a:r>
            <a:r>
              <a:rPr lang="en-US" sz="2000" dirty="0">
                <a:effectLst/>
              </a:rPr>
              <a:t> </a:t>
            </a:r>
            <a:r>
              <a:rPr lang="en-US" sz="2000" dirty="0" err="1">
                <a:effectLst/>
              </a:rPr>
              <a:t>educatieve</a:t>
            </a:r>
            <a:r>
              <a:rPr lang="en-US" sz="2000" dirty="0">
                <a:effectLst/>
              </a:rPr>
              <a:t> reis </a:t>
            </a:r>
            <a:r>
              <a:rPr lang="en-US" sz="2000" dirty="0" err="1">
                <a:effectLst/>
              </a:rPr>
              <a:t>ligt</a:t>
            </a:r>
            <a:r>
              <a:rPr lang="en-US" sz="2000" dirty="0">
                <a:effectLst/>
              </a:rPr>
              <a:t> al </a:t>
            </a:r>
            <a:r>
              <a:rPr lang="en-US" sz="2000" dirty="0" err="1">
                <a:effectLst/>
              </a:rPr>
              <a:t>weer</a:t>
            </a:r>
            <a:r>
              <a:rPr lang="en-US" sz="2000" dirty="0">
                <a:effectLst/>
              </a:rPr>
              <a:t> achter </a:t>
            </a:r>
            <a:r>
              <a:rPr lang="en-US" sz="2000" dirty="0" err="1">
                <a:effectLst/>
              </a:rPr>
              <a:t>ons</a:t>
            </a:r>
            <a:r>
              <a:rPr lang="en-US" sz="2000" dirty="0">
                <a:effectLst/>
              </a:rPr>
              <a:t>. </a:t>
            </a:r>
          </a:p>
          <a:p>
            <a:pPr indent="-228600">
              <a:spcAft>
                <a:spcPts val="800"/>
              </a:spcAft>
              <a:buFont typeface="Arial" panose="020B0604020202020204" pitchFamily="34" charset="0"/>
              <a:buChar char="•"/>
            </a:pPr>
            <a:r>
              <a:rPr lang="en-US" sz="2000" dirty="0">
                <a:effectLst/>
              </a:rPr>
              <a:t>Het </a:t>
            </a:r>
            <a:r>
              <a:rPr lang="en-US" sz="2000" dirty="0" err="1">
                <a:effectLst/>
              </a:rPr>
              <a:t>weer</a:t>
            </a:r>
            <a:r>
              <a:rPr lang="en-US" sz="2000" dirty="0">
                <a:effectLst/>
              </a:rPr>
              <a:t> was </a:t>
            </a:r>
            <a:r>
              <a:rPr lang="en-US" sz="2000" dirty="0" err="1">
                <a:effectLst/>
              </a:rPr>
              <a:t>geweldig</a:t>
            </a:r>
            <a:r>
              <a:rPr lang="en-US" sz="2000" dirty="0">
                <a:effectLst/>
              </a:rPr>
              <a:t> </a:t>
            </a:r>
            <a:r>
              <a:rPr lang="en-US" sz="2000" dirty="0" err="1">
                <a:effectLst/>
              </a:rPr>
              <a:t>en</a:t>
            </a:r>
            <a:r>
              <a:rPr lang="en-US" sz="2000" dirty="0">
                <a:effectLst/>
              </a:rPr>
              <a:t> </a:t>
            </a:r>
            <a:r>
              <a:rPr lang="en-US" sz="2000" dirty="0" err="1">
                <a:effectLst/>
              </a:rPr>
              <a:t>dit</a:t>
            </a:r>
            <a:r>
              <a:rPr lang="en-US" sz="2000" dirty="0">
                <a:effectLst/>
              </a:rPr>
              <a:t> </a:t>
            </a:r>
            <a:r>
              <a:rPr lang="en-US" sz="2000" dirty="0" err="1">
                <a:effectLst/>
              </a:rPr>
              <a:t>werkte</a:t>
            </a:r>
            <a:r>
              <a:rPr lang="en-US" sz="2000" dirty="0">
                <a:effectLst/>
              </a:rPr>
              <a:t> </a:t>
            </a:r>
            <a:r>
              <a:rPr lang="en-US" sz="2000" dirty="0" err="1">
                <a:effectLst/>
              </a:rPr>
              <a:t>ontzettend</a:t>
            </a:r>
            <a:r>
              <a:rPr lang="en-US" sz="2000" dirty="0">
                <a:effectLst/>
              </a:rPr>
              <a:t> mee </a:t>
            </a:r>
            <a:r>
              <a:rPr lang="en-US" sz="2000" dirty="0" err="1">
                <a:effectLst/>
              </a:rPr>
              <a:t>bij</a:t>
            </a:r>
            <a:r>
              <a:rPr lang="en-US" sz="2000" dirty="0">
                <a:effectLst/>
              </a:rPr>
              <a:t> de </a:t>
            </a:r>
            <a:r>
              <a:rPr lang="en-US" sz="2000" dirty="0" err="1">
                <a:effectLst/>
              </a:rPr>
              <a:t>natuur</a:t>
            </a:r>
            <a:r>
              <a:rPr lang="en-US" sz="2000" dirty="0">
                <a:effectLst/>
              </a:rPr>
              <a:t> </a:t>
            </a:r>
            <a:r>
              <a:rPr lang="en-US" sz="2000" dirty="0" err="1">
                <a:effectLst/>
              </a:rPr>
              <a:t>activiteit</a:t>
            </a:r>
            <a:r>
              <a:rPr lang="en-US" sz="2000" dirty="0">
                <a:effectLst/>
              </a:rPr>
              <a:t> </a:t>
            </a:r>
            <a:r>
              <a:rPr lang="en-US" sz="2000" dirty="0" err="1">
                <a:effectLst/>
              </a:rPr>
              <a:t>rondom</a:t>
            </a:r>
            <a:r>
              <a:rPr lang="en-US" sz="2000" dirty="0">
                <a:effectLst/>
              </a:rPr>
              <a:t> de </a:t>
            </a:r>
            <a:r>
              <a:rPr lang="en-US" sz="2000" dirty="0" err="1">
                <a:effectLst/>
              </a:rPr>
              <a:t>beek</a:t>
            </a:r>
            <a:r>
              <a:rPr lang="en-US" sz="2000" dirty="0">
                <a:effectLst/>
              </a:rPr>
              <a:t>.</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indent="-228600">
              <a:spcAft>
                <a:spcPts val="800"/>
              </a:spcAft>
              <a:buFont typeface="Arial" panose="020B0604020202020204" pitchFamily="34" charset="0"/>
              <a:buChar char="•"/>
            </a:pPr>
            <a:r>
              <a:rPr lang="nl-NL" sz="2000" dirty="0">
                <a:effectLst/>
                <a:latin typeface="Calibri" panose="020F0502020204030204" pitchFamily="34" charset="0"/>
                <a:ea typeface="Calibri" panose="020F0502020204030204" pitchFamily="34" charset="0"/>
                <a:cs typeface="Times New Roman" panose="02020603050405020304" pitchFamily="18" charset="0"/>
              </a:rPr>
              <a:t>Na het traditionele uitzwaaien bij de bus, kwamen na een vlotte reis aan bij het Watermuseum te Arnhem.</a:t>
            </a:r>
          </a:p>
          <a:p>
            <a:pPr indent="-228600">
              <a:spcAft>
                <a:spcPts val="800"/>
              </a:spcAft>
              <a:buFont typeface="Arial" panose="020B0604020202020204" pitchFamily="34" charset="0"/>
              <a:buChar char="•"/>
            </a:pPr>
            <a:endParaRPr lang="en-US" sz="2000" dirty="0">
              <a:effectLst/>
            </a:endParaRPr>
          </a:p>
          <a:p>
            <a:pPr indent="-228600">
              <a:buFont typeface="Arial" panose="020B0604020202020204" pitchFamily="34" charset="0"/>
              <a:buChar char="•"/>
            </a:pPr>
            <a:endParaRPr lang="en-US" sz="2000" dirty="0"/>
          </a:p>
        </p:txBody>
      </p:sp>
      <p:sp>
        <p:nvSpPr>
          <p:cNvPr id="28" name="Rectangle 27">
            <a:extLst>
              <a:ext uri="{FF2B5EF4-FFF2-40B4-BE49-F238E27FC236}">
                <a16:creationId xmlns:a16="http://schemas.microsoft.com/office/drawing/2014/main" id="{4F96EE13-2C4D-4262-812E-DDE5FC35F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58239"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Tree>
    <p:extLst>
      <p:ext uri="{BB962C8B-B14F-4D97-AF65-F5344CB8AC3E}">
        <p14:creationId xmlns:p14="http://schemas.microsoft.com/office/powerpoint/2010/main" val="935067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3" descr="Afbeelding met kleding, persoon, overdekt, vrouw&#10;&#10;Automatisch gegenereerde beschrijving">
            <a:extLst>
              <a:ext uri="{FF2B5EF4-FFF2-40B4-BE49-F238E27FC236}">
                <a16:creationId xmlns:a16="http://schemas.microsoft.com/office/drawing/2014/main" id="{98874482-7E52-7F92-BB0E-90B547AFA7B1}"/>
              </a:ext>
            </a:extLst>
          </p:cNvPr>
          <p:cNvPicPr>
            <a:picLocks noChangeAspect="1"/>
          </p:cNvPicPr>
          <p:nvPr/>
        </p:nvPicPr>
        <p:blipFill rotWithShape="1">
          <a:blip r:embed="rId2">
            <a:extLst>
              <a:ext uri="{28A0092B-C50C-407E-A947-70E740481C1C}">
                <a14:useLocalDpi xmlns:a14="http://schemas.microsoft.com/office/drawing/2010/main" val="0"/>
              </a:ext>
            </a:extLst>
          </a:blip>
          <a:srcRect t="8886" b="16114"/>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C3FA954-0356-2373-E87E-3B173FCF5342}"/>
              </a:ext>
            </a:extLst>
          </p:cNvPr>
          <p:cNvSpPr>
            <a:spLocks noGrp="1"/>
          </p:cNvSpPr>
          <p:nvPr>
            <p:ph type="title"/>
          </p:nvPr>
        </p:nvSpPr>
        <p:spPr>
          <a:xfrm>
            <a:off x="523875" y="5317240"/>
            <a:ext cx="11210925" cy="744836"/>
          </a:xfrm>
        </p:spPr>
        <p:txBody>
          <a:bodyPr>
            <a:normAutofit/>
          </a:bodyPr>
          <a:lstStyle/>
          <a:p>
            <a:pPr algn="ctr"/>
            <a:r>
              <a:rPr lang="nl-NL" sz="280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Tussendoor een hapje en daarna vond de wissel van de groepjes plaats. </a:t>
            </a:r>
            <a:endParaRPr lang="nl-NL" sz="2800">
              <a:solidFill>
                <a:schemeClr val="tx1">
                  <a:lumMod val="85000"/>
                  <a:lumOff val="15000"/>
                </a:schemeClr>
              </a:solidFill>
            </a:endParaRP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5259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D41CF8-5232-42BC-8D05-AFEDE2153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56"/>
            <a:ext cx="12192000" cy="6869256"/>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le 5">
            <a:extLst>
              <a:ext uri="{FF2B5EF4-FFF2-40B4-BE49-F238E27FC236}">
                <a16:creationId xmlns:a16="http://schemas.microsoft.com/office/drawing/2014/main" id="{49237091-E62C-4878-AA4C-0B9995ADB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28801"/>
            <a:ext cx="10515600" cy="436245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descr="Afbeelding met persoon, kleding, buitenshuis, boom&#10;&#10;Automatisch gegenereerde beschrijving">
            <a:extLst>
              <a:ext uri="{FF2B5EF4-FFF2-40B4-BE49-F238E27FC236}">
                <a16:creationId xmlns:a16="http://schemas.microsoft.com/office/drawing/2014/main" id="{995370C4-61A4-E8DE-0F7D-38FAD84594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288" y="2714625"/>
            <a:ext cx="3471863" cy="2586038"/>
          </a:xfrm>
          <a:prstGeom prst="rect">
            <a:avLst/>
          </a:prstGeom>
        </p:spPr>
      </p:pic>
      <p:pic>
        <p:nvPicPr>
          <p:cNvPr id="10" name="Afbeelding 9" descr="Afbeelding met kleding, persoon, buitenshuis, Menselijk gezicht&#10;&#10;Automatisch gegenereerde beschrijving">
            <a:extLst>
              <a:ext uri="{FF2B5EF4-FFF2-40B4-BE49-F238E27FC236}">
                <a16:creationId xmlns:a16="http://schemas.microsoft.com/office/drawing/2014/main" id="{ADFEF724-72DD-4D53-0EFD-12301EEDEB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2849" y="2714625"/>
            <a:ext cx="3471863" cy="2586038"/>
          </a:xfrm>
          <a:prstGeom prst="rect">
            <a:avLst/>
          </a:prstGeom>
        </p:spPr>
      </p:pic>
      <p:pic>
        <p:nvPicPr>
          <p:cNvPr id="8" name="Afbeelding 7" descr="Afbeelding met buitenshuis, boom, gras, kleding&#10;&#10;Automatisch gegenereerde beschrijving">
            <a:extLst>
              <a:ext uri="{FF2B5EF4-FFF2-40B4-BE49-F238E27FC236}">
                <a16:creationId xmlns:a16="http://schemas.microsoft.com/office/drawing/2014/main" id="{C3C6380F-82AD-9636-F2D1-934AFCED35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9000" y="2714625"/>
            <a:ext cx="2794000" cy="2586038"/>
          </a:xfrm>
          <a:prstGeom prst="rect">
            <a:avLst/>
          </a:prstGeom>
        </p:spPr>
      </p:pic>
      <p:sp>
        <p:nvSpPr>
          <p:cNvPr id="2" name="Titel 1">
            <a:extLst>
              <a:ext uri="{FF2B5EF4-FFF2-40B4-BE49-F238E27FC236}">
                <a16:creationId xmlns:a16="http://schemas.microsoft.com/office/drawing/2014/main" id="{01EAFEFE-B62F-6635-5974-CA4D60387B38}"/>
              </a:ext>
            </a:extLst>
          </p:cNvPr>
          <p:cNvSpPr>
            <a:spLocks noGrp="1"/>
          </p:cNvSpPr>
          <p:nvPr>
            <p:ph type="title"/>
          </p:nvPr>
        </p:nvSpPr>
        <p:spPr>
          <a:xfrm>
            <a:off x="838200" y="365125"/>
            <a:ext cx="10515600" cy="1325563"/>
          </a:xfrm>
        </p:spPr>
        <p:txBody>
          <a:bodyPr>
            <a:normAutofit/>
          </a:bodyPr>
          <a:lstStyle/>
          <a:p>
            <a:r>
              <a:rPr lang="nl-NL" sz="2800">
                <a:effectLst/>
                <a:latin typeface="Calibri" panose="020F0502020204030204" pitchFamily="34" charset="0"/>
                <a:ea typeface="Calibri" panose="020F0502020204030204" pitchFamily="34" charset="0"/>
                <a:cs typeface="Times New Roman" panose="02020603050405020304" pitchFamily="18" charset="0"/>
              </a:rPr>
              <a:t>Na de lunch, onder de boom bij de beek, mochten we even spelen. Heerlijk een groot grasveld voor balspelen en grote tegels om lekker met stoepkrijt te tekenen. </a:t>
            </a:r>
            <a:endParaRPr lang="nl-NL" sz="2800"/>
          </a:p>
        </p:txBody>
      </p:sp>
    </p:spTree>
    <p:extLst>
      <p:ext uri="{BB962C8B-B14F-4D97-AF65-F5344CB8AC3E}">
        <p14:creationId xmlns:p14="http://schemas.microsoft.com/office/powerpoint/2010/main" val="2569229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Afbeelding 2" descr="Afbeelding met buitenshuis, gras, hemel, boom&#10;&#10;Automatisch gegenereerde beschrijving">
            <a:extLst>
              <a:ext uri="{FF2B5EF4-FFF2-40B4-BE49-F238E27FC236}">
                <a16:creationId xmlns:a16="http://schemas.microsoft.com/office/drawing/2014/main" id="{F7F2B979-CEB0-87F7-254C-56E300DD37C6}"/>
              </a:ext>
            </a:extLst>
          </p:cNvPr>
          <p:cNvPicPr>
            <a:picLocks noChangeAspect="1"/>
          </p:cNvPicPr>
          <p:nvPr/>
        </p:nvPicPr>
        <p:blipFill rotWithShape="1">
          <a:blip r:embed="rId2">
            <a:extLst>
              <a:ext uri="{28A0092B-C50C-407E-A947-70E740481C1C}">
                <a14:useLocalDpi xmlns:a14="http://schemas.microsoft.com/office/drawing/2010/main" val="0"/>
              </a:ext>
            </a:extLst>
          </a:blip>
          <a:srcRect t="25014"/>
          <a:stretch/>
        </p:blipFill>
        <p:spPr>
          <a:xfrm>
            <a:off x="20" y="1282"/>
            <a:ext cx="12191980" cy="6856718"/>
          </a:xfrm>
          <a:prstGeom prst="rect">
            <a:avLst/>
          </a:prstGeom>
        </p:spPr>
      </p:pic>
    </p:spTree>
    <p:extLst>
      <p:ext uri="{BB962C8B-B14F-4D97-AF65-F5344CB8AC3E}">
        <p14:creationId xmlns:p14="http://schemas.microsoft.com/office/powerpoint/2010/main" val="3512265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8FF186B-0BD5-E83D-6B82-962E3AA734AB}"/>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a:t>De beek</a:t>
            </a:r>
          </a:p>
        </p:txBody>
      </p:sp>
      <p:pic>
        <p:nvPicPr>
          <p:cNvPr id="6" name="Tijdelijke aanduiding voor afbeelding 5" descr="Afbeelding met buitenshuis, kleding, persoon, peuter&#10;&#10;Automatisch gegenereerde beschrijving">
            <a:extLst>
              <a:ext uri="{FF2B5EF4-FFF2-40B4-BE49-F238E27FC236}">
                <a16:creationId xmlns:a16="http://schemas.microsoft.com/office/drawing/2014/main" id="{515D1E83-EC2C-B01F-ACD1-162D405F32C4}"/>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4143"/>
          <a:stretch/>
        </p:blipFill>
        <p:spPr>
          <a:xfrm>
            <a:off x="1" y="10"/>
            <a:ext cx="6936390" cy="6857990"/>
          </a:xfrm>
          <a:prstGeom prst="rect">
            <a:avLst/>
          </a:prstGeom>
        </p:spPr>
      </p:pic>
      <p:sp>
        <p:nvSpPr>
          <p:cNvPr id="4" name="Tijdelijke aanduiding voor tekst 3">
            <a:extLst>
              <a:ext uri="{FF2B5EF4-FFF2-40B4-BE49-F238E27FC236}">
                <a16:creationId xmlns:a16="http://schemas.microsoft.com/office/drawing/2014/main" id="{2542656C-A88E-F649-DDDA-64F4116B4B19}"/>
              </a:ext>
            </a:extLst>
          </p:cNvPr>
          <p:cNvSpPr>
            <a:spLocks noGrp="1"/>
          </p:cNvSpPr>
          <p:nvPr>
            <p:ph type="body" sz="half" idx="2"/>
          </p:nvPr>
        </p:nvSpPr>
        <p:spPr>
          <a:xfrm>
            <a:off x="7531610" y="2434201"/>
            <a:ext cx="3822189" cy="3742762"/>
          </a:xfrm>
        </p:spPr>
        <p:txBody>
          <a:bodyPr vert="horz" lIns="91440" tIns="45720" rIns="91440" bIns="45720" rtlCol="0">
            <a:normAutofit/>
          </a:bodyPr>
          <a:lstStyle/>
          <a:p>
            <a:r>
              <a:rPr lang="en-US" sz="2000" dirty="0">
                <a:effectLst/>
              </a:rPr>
              <a:t>In de </a:t>
            </a:r>
            <a:r>
              <a:rPr lang="en-US" sz="2000" dirty="0" err="1">
                <a:effectLst/>
              </a:rPr>
              <a:t>middag</a:t>
            </a:r>
            <a:r>
              <a:rPr lang="en-US" sz="2000" dirty="0">
                <a:effectLst/>
              </a:rPr>
              <a:t> </a:t>
            </a:r>
            <a:r>
              <a:rPr lang="en-US" sz="2000" dirty="0" err="1">
                <a:effectLst/>
              </a:rPr>
              <a:t>zijn</a:t>
            </a:r>
            <a:r>
              <a:rPr lang="en-US" sz="2000" dirty="0">
                <a:effectLst/>
              </a:rPr>
              <a:t> we op </a:t>
            </a:r>
            <a:r>
              <a:rPr lang="en-US" sz="2000" dirty="0" err="1">
                <a:effectLst/>
              </a:rPr>
              <a:t>onderzoek</a:t>
            </a:r>
            <a:r>
              <a:rPr lang="en-US" sz="2000" dirty="0">
                <a:effectLst/>
              </a:rPr>
              <a:t> </a:t>
            </a:r>
            <a:r>
              <a:rPr lang="en-US" sz="2000" dirty="0" err="1">
                <a:effectLst/>
              </a:rPr>
              <a:t>uit</a:t>
            </a:r>
            <a:r>
              <a:rPr lang="en-US" sz="2000" dirty="0">
                <a:effectLst/>
              </a:rPr>
              <a:t> </a:t>
            </a:r>
            <a:r>
              <a:rPr lang="en-US" sz="2000" dirty="0" err="1">
                <a:effectLst/>
              </a:rPr>
              <a:t>gegaan</a:t>
            </a:r>
            <a:r>
              <a:rPr lang="en-US" sz="2000" dirty="0">
                <a:effectLst/>
              </a:rPr>
              <a:t>, met </a:t>
            </a:r>
            <a:r>
              <a:rPr lang="en-US" sz="2000" dirty="0" err="1">
                <a:effectLst/>
              </a:rPr>
              <a:t>schepnet</a:t>
            </a:r>
            <a:r>
              <a:rPr lang="en-US" sz="2000" dirty="0">
                <a:effectLst/>
              </a:rPr>
              <a:t>, emmer, </a:t>
            </a:r>
            <a:r>
              <a:rPr lang="en-US" sz="2000" dirty="0" err="1">
                <a:effectLst/>
              </a:rPr>
              <a:t>loep</a:t>
            </a:r>
            <a:r>
              <a:rPr lang="en-US" sz="2000" dirty="0">
                <a:effectLst/>
              </a:rPr>
              <a:t> </a:t>
            </a:r>
            <a:r>
              <a:rPr lang="en-US" sz="2000" dirty="0" err="1">
                <a:effectLst/>
              </a:rPr>
              <a:t>en</a:t>
            </a:r>
            <a:r>
              <a:rPr lang="en-US" sz="2000" dirty="0">
                <a:effectLst/>
              </a:rPr>
              <a:t> </a:t>
            </a:r>
            <a:r>
              <a:rPr lang="en-US" sz="2000" dirty="0" err="1">
                <a:effectLst/>
              </a:rPr>
              <a:t>een</a:t>
            </a:r>
            <a:r>
              <a:rPr lang="en-US" sz="2000" dirty="0">
                <a:effectLst/>
              </a:rPr>
              <a:t> </a:t>
            </a:r>
            <a:r>
              <a:rPr lang="en-US" sz="2000" dirty="0" err="1">
                <a:effectLst/>
              </a:rPr>
              <a:t>zoekkaart</a:t>
            </a:r>
            <a:r>
              <a:rPr lang="en-US" sz="2000" dirty="0">
                <a:effectLst/>
              </a:rPr>
              <a:t>. Al </a:t>
            </a:r>
            <a:r>
              <a:rPr lang="en-US" sz="2000" dirty="0" err="1">
                <a:effectLst/>
              </a:rPr>
              <a:t>draaiend</a:t>
            </a:r>
            <a:r>
              <a:rPr lang="en-US" sz="2000" dirty="0">
                <a:effectLst/>
              </a:rPr>
              <a:t> met </a:t>
            </a:r>
            <a:r>
              <a:rPr lang="en-US" sz="2000" dirty="0" err="1">
                <a:effectLst/>
              </a:rPr>
              <a:t>een</a:t>
            </a:r>
            <a:r>
              <a:rPr lang="en-US" sz="2000" dirty="0">
                <a:effectLst/>
              </a:rPr>
              <a:t> </a:t>
            </a:r>
            <a:r>
              <a:rPr lang="en-US" sz="2000" dirty="0" err="1">
                <a:effectLst/>
              </a:rPr>
              <a:t>schepnet</a:t>
            </a:r>
            <a:r>
              <a:rPr lang="en-US" sz="2000" dirty="0">
                <a:effectLst/>
              </a:rPr>
              <a:t> in het water </a:t>
            </a:r>
            <a:r>
              <a:rPr lang="en-US" sz="2000" dirty="0" err="1">
                <a:effectLst/>
              </a:rPr>
              <a:t>vingen</a:t>
            </a:r>
            <a:r>
              <a:rPr lang="en-US" sz="2000" dirty="0">
                <a:effectLst/>
              </a:rPr>
              <a:t> we </a:t>
            </a:r>
            <a:r>
              <a:rPr lang="en-US" sz="2000" dirty="0" err="1">
                <a:effectLst/>
              </a:rPr>
              <a:t>vele</a:t>
            </a:r>
            <a:r>
              <a:rPr lang="en-US" sz="2000" dirty="0">
                <a:effectLst/>
              </a:rPr>
              <a:t> </a:t>
            </a:r>
            <a:r>
              <a:rPr lang="en-US" sz="2000" dirty="0" err="1">
                <a:effectLst/>
              </a:rPr>
              <a:t>insecten</a:t>
            </a:r>
            <a:r>
              <a:rPr lang="en-US" sz="2000" dirty="0">
                <a:effectLst/>
              </a:rPr>
              <a:t> </a:t>
            </a:r>
            <a:r>
              <a:rPr lang="en-US" sz="2000" dirty="0" err="1">
                <a:effectLst/>
              </a:rPr>
              <a:t>en</a:t>
            </a:r>
            <a:r>
              <a:rPr lang="en-US" sz="2000" dirty="0">
                <a:effectLst/>
              </a:rPr>
              <a:t> </a:t>
            </a:r>
            <a:r>
              <a:rPr lang="en-US" sz="2000" dirty="0" err="1">
                <a:effectLst/>
              </a:rPr>
              <a:t>waterdieren</a:t>
            </a:r>
            <a:r>
              <a:rPr lang="en-US" sz="2000" dirty="0">
                <a:effectLst/>
              </a:rPr>
              <a:t>. Door </a:t>
            </a:r>
            <a:r>
              <a:rPr lang="en-US" sz="2000" dirty="0" err="1">
                <a:effectLst/>
              </a:rPr>
              <a:t>deze</a:t>
            </a:r>
            <a:r>
              <a:rPr lang="en-US" sz="2000" dirty="0">
                <a:effectLst/>
              </a:rPr>
              <a:t> </a:t>
            </a:r>
            <a:r>
              <a:rPr lang="en-US" sz="2000" dirty="0" err="1">
                <a:effectLst/>
              </a:rPr>
              <a:t>onder</a:t>
            </a:r>
            <a:r>
              <a:rPr lang="en-US" sz="2000" dirty="0">
                <a:effectLst/>
              </a:rPr>
              <a:t> </a:t>
            </a:r>
            <a:r>
              <a:rPr lang="en-US" sz="2000" dirty="0" err="1">
                <a:effectLst/>
              </a:rPr>
              <a:t>een</a:t>
            </a:r>
            <a:r>
              <a:rPr lang="en-US" sz="2000" dirty="0">
                <a:effectLst/>
              </a:rPr>
              <a:t> </a:t>
            </a:r>
            <a:r>
              <a:rPr lang="en-US" sz="2000" dirty="0" err="1">
                <a:effectLst/>
              </a:rPr>
              <a:t>loep</a:t>
            </a:r>
            <a:r>
              <a:rPr lang="en-US" sz="2000" dirty="0">
                <a:effectLst/>
              </a:rPr>
              <a:t> </a:t>
            </a:r>
            <a:r>
              <a:rPr lang="en-US" sz="2000" dirty="0" err="1">
                <a:effectLst/>
              </a:rPr>
              <a:t>te</a:t>
            </a:r>
            <a:r>
              <a:rPr lang="en-US" sz="2000" dirty="0">
                <a:effectLst/>
              </a:rPr>
              <a:t> </a:t>
            </a:r>
            <a:r>
              <a:rPr lang="en-US" sz="2000" dirty="0" err="1">
                <a:effectLst/>
              </a:rPr>
              <a:t>houden</a:t>
            </a:r>
            <a:r>
              <a:rPr lang="en-US" sz="2000" dirty="0">
                <a:effectLst/>
              </a:rPr>
              <a:t>, </a:t>
            </a:r>
            <a:r>
              <a:rPr lang="en-US" sz="2000" dirty="0" err="1">
                <a:effectLst/>
              </a:rPr>
              <a:t>konden</a:t>
            </a:r>
            <a:r>
              <a:rPr lang="en-US" sz="2000" dirty="0">
                <a:effectLst/>
              </a:rPr>
              <a:t> we van </a:t>
            </a:r>
            <a:r>
              <a:rPr lang="en-US" sz="2000" dirty="0" err="1">
                <a:effectLst/>
              </a:rPr>
              <a:t>alles</a:t>
            </a:r>
            <a:r>
              <a:rPr lang="en-US" sz="2000" dirty="0">
                <a:effectLst/>
              </a:rPr>
              <a:t> </a:t>
            </a:r>
            <a:r>
              <a:rPr lang="en-US" sz="2000" dirty="0" err="1">
                <a:effectLst/>
              </a:rPr>
              <a:t>ontdekken</a:t>
            </a:r>
            <a:r>
              <a:rPr lang="en-US" sz="2000" dirty="0">
                <a:effectLst/>
              </a:rPr>
              <a:t>. </a:t>
            </a:r>
            <a:r>
              <a:rPr lang="en-US" sz="2000" dirty="0" err="1">
                <a:effectLst/>
              </a:rPr>
              <a:t>Aandacht</a:t>
            </a:r>
            <a:r>
              <a:rPr lang="en-US" sz="2000" dirty="0">
                <a:effectLst/>
              </a:rPr>
              <a:t> </a:t>
            </a:r>
            <a:r>
              <a:rPr lang="en-US" sz="2000" dirty="0" err="1">
                <a:effectLst/>
              </a:rPr>
              <a:t>en</a:t>
            </a:r>
            <a:r>
              <a:rPr lang="en-US" sz="2000" dirty="0">
                <a:effectLst/>
              </a:rPr>
              <a:t> </a:t>
            </a:r>
            <a:r>
              <a:rPr lang="en-US" sz="2000" dirty="0" err="1">
                <a:effectLst/>
              </a:rPr>
              <a:t>betrokkenheid</a:t>
            </a:r>
            <a:r>
              <a:rPr lang="en-US" sz="2000" dirty="0">
                <a:effectLst/>
              </a:rPr>
              <a:t> </a:t>
            </a:r>
            <a:r>
              <a:rPr lang="en-US" sz="2000" dirty="0" err="1">
                <a:effectLst/>
              </a:rPr>
              <a:t>bij</a:t>
            </a:r>
            <a:r>
              <a:rPr lang="en-US" sz="2000" dirty="0">
                <a:effectLst/>
              </a:rPr>
              <a:t> de </a:t>
            </a:r>
            <a:r>
              <a:rPr lang="en-US" sz="2000" dirty="0" err="1">
                <a:effectLst/>
              </a:rPr>
              <a:t>kinderen</a:t>
            </a:r>
            <a:r>
              <a:rPr lang="en-US" sz="2000" dirty="0">
                <a:effectLst/>
              </a:rPr>
              <a:t> was </a:t>
            </a:r>
            <a:r>
              <a:rPr lang="en-US" sz="2000" dirty="0" err="1">
                <a:effectLst/>
              </a:rPr>
              <a:t>hoog</a:t>
            </a:r>
            <a:r>
              <a:rPr lang="en-US" sz="2000" dirty="0">
                <a:effectLst/>
              </a:rPr>
              <a:t>. </a:t>
            </a:r>
            <a:endParaRPr lang="en-US" sz="2000" dirty="0"/>
          </a:p>
        </p:txBody>
      </p:sp>
    </p:spTree>
    <p:extLst>
      <p:ext uri="{BB962C8B-B14F-4D97-AF65-F5344CB8AC3E}">
        <p14:creationId xmlns:p14="http://schemas.microsoft.com/office/powerpoint/2010/main" val="139146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0F6B676-B146-4D5E-90E5-D65A72CA0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623A025-DB3C-4E81-A76F-A0006C485F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descr="Afbeelding met persoon, kleding, buitenshuis, grond&#10;&#10;Automatisch gegenereerde beschrijving">
            <a:extLst>
              <a:ext uri="{FF2B5EF4-FFF2-40B4-BE49-F238E27FC236}">
                <a16:creationId xmlns:a16="http://schemas.microsoft.com/office/drawing/2014/main" id="{8B33042B-2C3E-DCF5-AABE-6A081480E0D9}"/>
              </a:ext>
            </a:extLst>
          </p:cNvPr>
          <p:cNvPicPr>
            <a:picLocks noChangeAspect="1"/>
          </p:cNvPicPr>
          <p:nvPr/>
        </p:nvPicPr>
        <p:blipFill rotWithShape="1">
          <a:blip r:embed="rId2">
            <a:extLst>
              <a:ext uri="{28A0092B-C50C-407E-A947-70E740481C1C}">
                <a14:useLocalDpi xmlns:a14="http://schemas.microsoft.com/office/drawing/2010/main" val="0"/>
              </a:ext>
            </a:extLst>
          </a:blip>
          <a:srcRect t="18607" r="-2" b="13431"/>
          <a:stretch/>
        </p:blipFill>
        <p:spPr>
          <a:xfrm>
            <a:off x="641277" y="643466"/>
            <a:ext cx="3426471" cy="1746504"/>
          </a:xfrm>
          <a:prstGeom prst="rect">
            <a:avLst/>
          </a:prstGeom>
        </p:spPr>
      </p:pic>
      <p:pic>
        <p:nvPicPr>
          <p:cNvPr id="13" name="Afbeelding 12" descr="Afbeelding met kleding, persoon, buitenshuis, peuter&#10;&#10;Automatisch gegenereerde beschrijving">
            <a:extLst>
              <a:ext uri="{FF2B5EF4-FFF2-40B4-BE49-F238E27FC236}">
                <a16:creationId xmlns:a16="http://schemas.microsoft.com/office/drawing/2014/main" id="{A660FEE2-DD50-9B36-41DA-FF76A324451D}"/>
              </a:ext>
            </a:extLst>
          </p:cNvPr>
          <p:cNvPicPr>
            <a:picLocks noChangeAspect="1"/>
          </p:cNvPicPr>
          <p:nvPr/>
        </p:nvPicPr>
        <p:blipFill rotWithShape="1">
          <a:blip r:embed="rId3">
            <a:extLst>
              <a:ext uri="{28A0092B-C50C-407E-A947-70E740481C1C}">
                <a14:useLocalDpi xmlns:a14="http://schemas.microsoft.com/office/drawing/2010/main" val="0"/>
              </a:ext>
            </a:extLst>
          </a:blip>
          <a:srcRect t="11953" r="-2" b="20084"/>
          <a:stretch/>
        </p:blipFill>
        <p:spPr>
          <a:xfrm>
            <a:off x="641276" y="2557250"/>
            <a:ext cx="3426471" cy="1746504"/>
          </a:xfrm>
          <a:prstGeom prst="rect">
            <a:avLst/>
          </a:prstGeom>
        </p:spPr>
      </p:pic>
      <p:pic>
        <p:nvPicPr>
          <p:cNvPr id="3" name="Afbeelding 2" descr="Afbeelding met kleding, persoon, buitenshuis, Menselijk gezicht&#10;&#10;Automatisch gegenereerde beschrijving">
            <a:extLst>
              <a:ext uri="{FF2B5EF4-FFF2-40B4-BE49-F238E27FC236}">
                <a16:creationId xmlns:a16="http://schemas.microsoft.com/office/drawing/2014/main" id="{9F29D04B-DAE2-01FE-7C91-339FCDB8D72C}"/>
              </a:ext>
            </a:extLst>
          </p:cNvPr>
          <p:cNvPicPr>
            <a:picLocks noChangeAspect="1"/>
          </p:cNvPicPr>
          <p:nvPr/>
        </p:nvPicPr>
        <p:blipFill rotWithShape="1">
          <a:blip r:embed="rId4">
            <a:extLst>
              <a:ext uri="{28A0092B-C50C-407E-A947-70E740481C1C}">
                <a14:useLocalDpi xmlns:a14="http://schemas.microsoft.com/office/drawing/2010/main" val="0"/>
              </a:ext>
            </a:extLst>
          </a:blip>
          <a:srcRect t="252" r="6" b="31754"/>
          <a:stretch/>
        </p:blipFill>
        <p:spPr>
          <a:xfrm>
            <a:off x="643467" y="4468029"/>
            <a:ext cx="3424601" cy="1746504"/>
          </a:xfrm>
          <a:prstGeom prst="rect">
            <a:avLst/>
          </a:prstGeom>
        </p:spPr>
      </p:pic>
      <p:pic>
        <p:nvPicPr>
          <p:cNvPr id="5" name="Afbeelding 4" descr="Afbeelding met ongewerveld dier, insect, grond, overdekt&#10;&#10;Automatisch gegenereerde beschrijving">
            <a:extLst>
              <a:ext uri="{FF2B5EF4-FFF2-40B4-BE49-F238E27FC236}">
                <a16:creationId xmlns:a16="http://schemas.microsoft.com/office/drawing/2014/main" id="{11D8CA43-91CC-52C0-17DC-51B27B9615F0}"/>
              </a:ext>
            </a:extLst>
          </p:cNvPr>
          <p:cNvPicPr>
            <a:picLocks noChangeAspect="1"/>
          </p:cNvPicPr>
          <p:nvPr/>
        </p:nvPicPr>
        <p:blipFill rotWithShape="1">
          <a:blip r:embed="rId5">
            <a:extLst>
              <a:ext uri="{28A0092B-C50C-407E-A947-70E740481C1C}">
                <a14:useLocalDpi xmlns:a14="http://schemas.microsoft.com/office/drawing/2010/main" val="0"/>
              </a:ext>
            </a:extLst>
          </a:blip>
          <a:srcRect l="1439" r="-1" b="-1"/>
          <a:stretch/>
        </p:blipFill>
        <p:spPr>
          <a:xfrm>
            <a:off x="4227349" y="643467"/>
            <a:ext cx="7321184" cy="5571066"/>
          </a:xfrm>
          <a:prstGeom prst="rect">
            <a:avLst/>
          </a:prstGeom>
        </p:spPr>
      </p:pic>
    </p:spTree>
    <p:extLst>
      <p:ext uri="{BB962C8B-B14F-4D97-AF65-F5344CB8AC3E}">
        <p14:creationId xmlns:p14="http://schemas.microsoft.com/office/powerpoint/2010/main" val="2074896452"/>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73600FC-12C3-638A-E6AC-A50ACE780557}"/>
              </a:ext>
            </a:extLst>
          </p:cNvPr>
          <p:cNvSpPr>
            <a:spLocks noGrp="1"/>
          </p:cNvSpPr>
          <p:nvPr>
            <p:ph type="title"/>
          </p:nvPr>
        </p:nvSpPr>
        <p:spPr>
          <a:xfrm>
            <a:off x="457201" y="412454"/>
            <a:ext cx="2381250" cy="2101850"/>
          </a:xfrm>
        </p:spPr>
        <p:txBody>
          <a:bodyPr vert="horz" lIns="91440" tIns="45720" rIns="91440" bIns="45720" rtlCol="0" anchor="ctr">
            <a:normAutofit/>
          </a:bodyPr>
          <a:lstStyle/>
          <a:p>
            <a:r>
              <a:rPr lang="en-US" sz="1300" kern="1200" dirty="0">
                <a:solidFill>
                  <a:schemeClr val="tx1"/>
                </a:solidFill>
                <a:effectLst/>
                <a:latin typeface="+mj-lt"/>
                <a:ea typeface="+mj-ea"/>
                <a:cs typeface="+mj-cs"/>
              </a:rPr>
              <a:t>De </a:t>
            </a:r>
            <a:r>
              <a:rPr lang="en-US" sz="1300" kern="1200" dirty="0" err="1">
                <a:solidFill>
                  <a:schemeClr val="tx1"/>
                </a:solidFill>
                <a:effectLst/>
                <a:latin typeface="+mj-lt"/>
                <a:ea typeface="+mj-ea"/>
                <a:cs typeface="+mj-cs"/>
              </a:rPr>
              <a:t>afsluiting</a:t>
            </a:r>
            <a:r>
              <a:rPr lang="en-US" sz="1300" kern="1200" dirty="0">
                <a:solidFill>
                  <a:schemeClr val="tx1"/>
                </a:solidFill>
                <a:effectLst/>
                <a:latin typeface="+mj-lt"/>
                <a:ea typeface="+mj-ea"/>
                <a:cs typeface="+mj-cs"/>
              </a:rPr>
              <a:t> </a:t>
            </a:r>
            <a:r>
              <a:rPr lang="en-US" sz="1300" kern="1200" dirty="0" err="1">
                <a:solidFill>
                  <a:schemeClr val="tx1"/>
                </a:solidFill>
                <a:effectLst/>
                <a:latin typeface="+mj-lt"/>
                <a:ea typeface="+mj-ea"/>
                <a:cs typeface="+mj-cs"/>
              </a:rPr>
              <a:t>vond</a:t>
            </a:r>
            <a:r>
              <a:rPr lang="en-US" sz="1300" kern="1200" dirty="0">
                <a:solidFill>
                  <a:schemeClr val="tx1"/>
                </a:solidFill>
                <a:effectLst/>
                <a:latin typeface="+mj-lt"/>
                <a:ea typeface="+mj-ea"/>
                <a:cs typeface="+mj-cs"/>
              </a:rPr>
              <a:t> </a:t>
            </a:r>
            <a:r>
              <a:rPr lang="en-US" sz="1300" kern="1200" dirty="0" err="1">
                <a:solidFill>
                  <a:schemeClr val="tx1"/>
                </a:solidFill>
                <a:effectLst/>
                <a:latin typeface="+mj-lt"/>
                <a:ea typeface="+mj-ea"/>
                <a:cs typeface="+mj-cs"/>
              </a:rPr>
              <a:t>plaats</a:t>
            </a:r>
            <a:r>
              <a:rPr lang="en-US" sz="1300" kern="1200" dirty="0">
                <a:solidFill>
                  <a:schemeClr val="tx1"/>
                </a:solidFill>
                <a:effectLst/>
                <a:latin typeface="+mj-lt"/>
                <a:ea typeface="+mj-ea"/>
                <a:cs typeface="+mj-cs"/>
              </a:rPr>
              <a:t> op </a:t>
            </a:r>
            <a:r>
              <a:rPr lang="en-US" sz="1300" kern="1200" dirty="0" err="1">
                <a:solidFill>
                  <a:schemeClr val="tx1"/>
                </a:solidFill>
                <a:effectLst/>
                <a:latin typeface="+mj-lt"/>
                <a:ea typeface="+mj-ea"/>
                <a:cs typeface="+mj-cs"/>
              </a:rPr>
              <a:t>zolder</a:t>
            </a:r>
            <a:r>
              <a:rPr lang="en-US" sz="1300" kern="1200" dirty="0">
                <a:solidFill>
                  <a:schemeClr val="tx1"/>
                </a:solidFill>
                <a:effectLst/>
                <a:latin typeface="+mj-lt"/>
                <a:ea typeface="+mj-ea"/>
                <a:cs typeface="+mj-cs"/>
              </a:rPr>
              <a:t>. </a:t>
            </a:r>
            <a:r>
              <a:rPr lang="en-US" sz="1300" kern="1200" dirty="0" err="1">
                <a:solidFill>
                  <a:schemeClr val="tx1"/>
                </a:solidFill>
                <a:effectLst/>
                <a:latin typeface="+mj-lt"/>
                <a:ea typeface="+mj-ea"/>
                <a:cs typeface="+mj-cs"/>
              </a:rPr>
              <a:t>Aan</a:t>
            </a:r>
            <a:r>
              <a:rPr lang="en-US" sz="1300" kern="1200" dirty="0">
                <a:solidFill>
                  <a:schemeClr val="tx1"/>
                </a:solidFill>
                <a:effectLst/>
                <a:latin typeface="+mj-lt"/>
                <a:ea typeface="+mj-ea"/>
                <a:cs typeface="+mj-cs"/>
              </a:rPr>
              <a:t> </a:t>
            </a:r>
            <a:r>
              <a:rPr lang="en-US" sz="1300" kern="1200" dirty="0" err="1">
                <a:solidFill>
                  <a:schemeClr val="tx1"/>
                </a:solidFill>
                <a:effectLst/>
                <a:latin typeface="+mj-lt"/>
                <a:ea typeface="+mj-ea"/>
                <a:cs typeface="+mj-cs"/>
              </a:rPr>
              <a:t>grote</a:t>
            </a:r>
            <a:r>
              <a:rPr lang="en-US" sz="1300" kern="1200" dirty="0">
                <a:solidFill>
                  <a:schemeClr val="tx1"/>
                </a:solidFill>
                <a:effectLst/>
                <a:latin typeface="+mj-lt"/>
                <a:ea typeface="+mj-ea"/>
                <a:cs typeface="+mj-cs"/>
              </a:rPr>
              <a:t> </a:t>
            </a:r>
            <a:r>
              <a:rPr lang="en-US" sz="1300" kern="1200" dirty="0" err="1">
                <a:solidFill>
                  <a:schemeClr val="tx1"/>
                </a:solidFill>
                <a:effectLst/>
                <a:latin typeface="+mj-lt"/>
                <a:ea typeface="+mj-ea"/>
                <a:cs typeface="+mj-cs"/>
              </a:rPr>
              <a:t>tafels</a:t>
            </a:r>
            <a:r>
              <a:rPr lang="en-US" sz="1300" kern="1200" dirty="0">
                <a:solidFill>
                  <a:schemeClr val="tx1"/>
                </a:solidFill>
                <a:effectLst/>
                <a:latin typeface="+mj-lt"/>
                <a:ea typeface="+mj-ea"/>
                <a:cs typeface="+mj-cs"/>
              </a:rPr>
              <a:t> </a:t>
            </a:r>
            <a:r>
              <a:rPr lang="en-US" sz="1300" kern="1200" dirty="0" err="1">
                <a:solidFill>
                  <a:schemeClr val="tx1"/>
                </a:solidFill>
                <a:effectLst/>
                <a:latin typeface="+mj-lt"/>
                <a:ea typeface="+mj-ea"/>
                <a:cs typeface="+mj-cs"/>
              </a:rPr>
              <a:t>mocht</a:t>
            </a:r>
            <a:r>
              <a:rPr lang="en-US" sz="1300" kern="1200" dirty="0">
                <a:solidFill>
                  <a:schemeClr val="tx1"/>
                </a:solidFill>
                <a:effectLst/>
                <a:latin typeface="+mj-lt"/>
                <a:ea typeface="+mj-ea"/>
                <a:cs typeface="+mj-cs"/>
              </a:rPr>
              <a:t> elk </a:t>
            </a:r>
            <a:r>
              <a:rPr lang="en-US" sz="1300" kern="1200" dirty="0" err="1">
                <a:solidFill>
                  <a:schemeClr val="tx1"/>
                </a:solidFill>
                <a:effectLst/>
                <a:latin typeface="+mj-lt"/>
                <a:ea typeface="+mj-ea"/>
                <a:cs typeface="+mj-cs"/>
              </a:rPr>
              <a:t>groepje</a:t>
            </a:r>
            <a:r>
              <a:rPr lang="en-US" sz="1300" kern="1200" dirty="0">
                <a:solidFill>
                  <a:schemeClr val="tx1"/>
                </a:solidFill>
                <a:effectLst/>
                <a:latin typeface="+mj-lt"/>
                <a:ea typeface="+mj-ea"/>
                <a:cs typeface="+mj-cs"/>
              </a:rPr>
              <a:t> </a:t>
            </a:r>
            <a:r>
              <a:rPr lang="en-US" sz="1300" kern="1200" dirty="0" err="1">
                <a:solidFill>
                  <a:schemeClr val="tx1"/>
                </a:solidFill>
                <a:effectLst/>
                <a:latin typeface="+mj-lt"/>
                <a:ea typeface="+mj-ea"/>
                <a:cs typeface="+mj-cs"/>
              </a:rPr>
              <a:t>kinderen</a:t>
            </a:r>
            <a:r>
              <a:rPr lang="en-US" sz="1300" kern="1200" dirty="0">
                <a:solidFill>
                  <a:schemeClr val="tx1"/>
                </a:solidFill>
                <a:effectLst/>
                <a:latin typeface="+mj-lt"/>
                <a:ea typeface="+mj-ea"/>
                <a:cs typeface="+mj-cs"/>
              </a:rPr>
              <a:t> </a:t>
            </a:r>
            <a:r>
              <a:rPr lang="en-US" sz="1300" kern="1200" dirty="0" err="1">
                <a:solidFill>
                  <a:schemeClr val="tx1"/>
                </a:solidFill>
                <a:effectLst/>
                <a:latin typeface="+mj-lt"/>
                <a:ea typeface="+mj-ea"/>
                <a:cs typeface="+mj-cs"/>
              </a:rPr>
              <a:t>voorspellen</a:t>
            </a:r>
            <a:r>
              <a:rPr lang="en-US" sz="1300" kern="1200" dirty="0">
                <a:solidFill>
                  <a:schemeClr val="tx1"/>
                </a:solidFill>
                <a:effectLst/>
                <a:latin typeface="+mj-lt"/>
                <a:ea typeface="+mj-ea"/>
                <a:cs typeface="+mj-cs"/>
              </a:rPr>
              <a:t> welk </a:t>
            </a:r>
            <a:r>
              <a:rPr lang="en-US" sz="1300" kern="1200" dirty="0" err="1">
                <a:solidFill>
                  <a:schemeClr val="tx1"/>
                </a:solidFill>
                <a:effectLst/>
                <a:latin typeface="+mj-lt"/>
                <a:ea typeface="+mj-ea"/>
                <a:cs typeface="+mj-cs"/>
              </a:rPr>
              <a:t>voorwerp</a:t>
            </a:r>
            <a:r>
              <a:rPr lang="en-US" sz="1300" kern="1200" dirty="0">
                <a:solidFill>
                  <a:schemeClr val="tx1"/>
                </a:solidFill>
                <a:effectLst/>
                <a:latin typeface="+mj-lt"/>
                <a:ea typeface="+mj-ea"/>
                <a:cs typeface="+mj-cs"/>
              </a:rPr>
              <a:t> in het water </a:t>
            </a:r>
            <a:r>
              <a:rPr lang="en-US" sz="1300" kern="1200" dirty="0" err="1">
                <a:solidFill>
                  <a:schemeClr val="tx1"/>
                </a:solidFill>
                <a:effectLst/>
                <a:latin typeface="+mj-lt"/>
                <a:ea typeface="+mj-ea"/>
                <a:cs typeface="+mj-cs"/>
              </a:rPr>
              <a:t>blijft</a:t>
            </a:r>
            <a:r>
              <a:rPr lang="en-US" sz="1300" kern="1200" dirty="0">
                <a:solidFill>
                  <a:schemeClr val="tx1"/>
                </a:solidFill>
                <a:effectLst/>
                <a:latin typeface="+mj-lt"/>
                <a:ea typeface="+mj-ea"/>
                <a:cs typeface="+mj-cs"/>
              </a:rPr>
              <a:t> </a:t>
            </a:r>
            <a:r>
              <a:rPr lang="en-US" sz="1300" kern="1200" dirty="0" err="1">
                <a:solidFill>
                  <a:schemeClr val="tx1"/>
                </a:solidFill>
                <a:effectLst/>
                <a:latin typeface="+mj-lt"/>
                <a:ea typeface="+mj-ea"/>
                <a:cs typeface="+mj-cs"/>
              </a:rPr>
              <a:t>drijven</a:t>
            </a:r>
            <a:r>
              <a:rPr lang="en-US" sz="1300" kern="1200" dirty="0">
                <a:solidFill>
                  <a:schemeClr val="tx1"/>
                </a:solidFill>
                <a:effectLst/>
                <a:latin typeface="+mj-lt"/>
                <a:ea typeface="+mj-ea"/>
                <a:cs typeface="+mj-cs"/>
              </a:rPr>
              <a:t> </a:t>
            </a:r>
            <a:r>
              <a:rPr lang="en-US" sz="1300" kern="1200" dirty="0" err="1">
                <a:solidFill>
                  <a:schemeClr val="tx1"/>
                </a:solidFill>
                <a:effectLst/>
                <a:latin typeface="+mj-lt"/>
                <a:ea typeface="+mj-ea"/>
                <a:cs typeface="+mj-cs"/>
              </a:rPr>
              <a:t>en</a:t>
            </a:r>
            <a:r>
              <a:rPr lang="en-US" sz="1300" kern="1200" dirty="0">
                <a:solidFill>
                  <a:schemeClr val="tx1"/>
                </a:solidFill>
                <a:effectLst/>
                <a:latin typeface="+mj-lt"/>
                <a:ea typeface="+mj-ea"/>
                <a:cs typeface="+mj-cs"/>
              </a:rPr>
              <a:t> </a:t>
            </a:r>
            <a:r>
              <a:rPr lang="en-US" sz="1300" kern="1200" dirty="0" err="1">
                <a:solidFill>
                  <a:schemeClr val="tx1"/>
                </a:solidFill>
                <a:effectLst/>
                <a:latin typeface="+mj-lt"/>
                <a:ea typeface="+mj-ea"/>
                <a:cs typeface="+mj-cs"/>
              </a:rPr>
              <a:t>welke</a:t>
            </a:r>
            <a:r>
              <a:rPr lang="en-US" sz="1300" kern="1200" dirty="0">
                <a:solidFill>
                  <a:schemeClr val="tx1"/>
                </a:solidFill>
                <a:effectLst/>
                <a:latin typeface="+mj-lt"/>
                <a:ea typeface="+mj-ea"/>
                <a:cs typeface="+mj-cs"/>
              </a:rPr>
              <a:t> </a:t>
            </a:r>
            <a:r>
              <a:rPr lang="en-US" sz="1300" kern="1200" dirty="0" err="1">
                <a:solidFill>
                  <a:schemeClr val="tx1"/>
                </a:solidFill>
                <a:effectLst/>
                <a:latin typeface="+mj-lt"/>
                <a:ea typeface="+mj-ea"/>
                <a:cs typeface="+mj-cs"/>
              </a:rPr>
              <a:t>zal</a:t>
            </a:r>
            <a:r>
              <a:rPr lang="en-US" sz="1300" kern="1200" dirty="0">
                <a:solidFill>
                  <a:schemeClr val="tx1"/>
                </a:solidFill>
                <a:effectLst/>
                <a:latin typeface="+mj-lt"/>
                <a:ea typeface="+mj-ea"/>
                <a:cs typeface="+mj-cs"/>
              </a:rPr>
              <a:t> </a:t>
            </a:r>
            <a:r>
              <a:rPr lang="en-US" sz="1300" kern="1200" dirty="0" err="1">
                <a:solidFill>
                  <a:schemeClr val="tx1"/>
                </a:solidFill>
                <a:effectLst/>
                <a:latin typeface="+mj-lt"/>
                <a:ea typeface="+mj-ea"/>
                <a:cs typeface="+mj-cs"/>
              </a:rPr>
              <a:t>zinken</a:t>
            </a:r>
            <a:r>
              <a:rPr lang="en-US" sz="1300" kern="1200" dirty="0">
                <a:solidFill>
                  <a:schemeClr val="tx1"/>
                </a:solidFill>
                <a:effectLst/>
                <a:latin typeface="+mj-lt"/>
                <a:ea typeface="+mj-ea"/>
                <a:cs typeface="+mj-cs"/>
              </a:rPr>
              <a:t>. Na de </a:t>
            </a:r>
            <a:r>
              <a:rPr lang="en-US" sz="1300" kern="1200" dirty="0" err="1">
                <a:solidFill>
                  <a:schemeClr val="tx1"/>
                </a:solidFill>
                <a:effectLst/>
                <a:latin typeface="+mj-lt"/>
                <a:ea typeface="+mj-ea"/>
                <a:cs typeface="+mj-cs"/>
              </a:rPr>
              <a:t>eerste</a:t>
            </a:r>
            <a:r>
              <a:rPr lang="en-US" sz="1300" kern="1200" dirty="0">
                <a:solidFill>
                  <a:schemeClr val="tx1"/>
                </a:solidFill>
                <a:effectLst/>
                <a:latin typeface="+mj-lt"/>
                <a:ea typeface="+mj-ea"/>
                <a:cs typeface="+mj-cs"/>
              </a:rPr>
              <a:t> </a:t>
            </a:r>
            <a:r>
              <a:rPr lang="en-US" sz="1300" kern="1200" dirty="0" err="1">
                <a:solidFill>
                  <a:schemeClr val="tx1"/>
                </a:solidFill>
                <a:effectLst/>
                <a:latin typeface="+mj-lt"/>
                <a:ea typeface="+mj-ea"/>
                <a:cs typeface="+mj-cs"/>
              </a:rPr>
              <a:t>voorspelling</a:t>
            </a:r>
            <a:r>
              <a:rPr lang="en-US" sz="1300" kern="1200" dirty="0">
                <a:solidFill>
                  <a:schemeClr val="tx1"/>
                </a:solidFill>
                <a:effectLst/>
                <a:latin typeface="+mj-lt"/>
                <a:ea typeface="+mj-ea"/>
                <a:cs typeface="+mj-cs"/>
              </a:rPr>
              <a:t> </a:t>
            </a:r>
            <a:r>
              <a:rPr lang="en-US" sz="1300" kern="1200" dirty="0" err="1">
                <a:solidFill>
                  <a:schemeClr val="tx1"/>
                </a:solidFill>
                <a:effectLst/>
                <a:latin typeface="+mj-lt"/>
                <a:ea typeface="+mj-ea"/>
                <a:cs typeface="+mj-cs"/>
              </a:rPr>
              <a:t>mochten</a:t>
            </a:r>
            <a:r>
              <a:rPr lang="en-US" sz="1300" kern="1200" dirty="0">
                <a:solidFill>
                  <a:schemeClr val="tx1"/>
                </a:solidFill>
                <a:effectLst/>
                <a:latin typeface="+mj-lt"/>
                <a:ea typeface="+mj-ea"/>
                <a:cs typeface="+mj-cs"/>
              </a:rPr>
              <a:t> we het </a:t>
            </a:r>
            <a:r>
              <a:rPr lang="en-US" sz="1300" kern="1200" dirty="0" err="1">
                <a:solidFill>
                  <a:schemeClr val="tx1"/>
                </a:solidFill>
                <a:effectLst/>
                <a:latin typeface="+mj-lt"/>
                <a:ea typeface="+mj-ea"/>
                <a:cs typeface="+mj-cs"/>
              </a:rPr>
              <a:t>uitvoeren</a:t>
            </a:r>
            <a:r>
              <a:rPr lang="en-US" sz="1300" kern="1200" dirty="0">
                <a:solidFill>
                  <a:schemeClr val="tx1"/>
                </a:solidFill>
                <a:effectLst/>
                <a:latin typeface="+mj-lt"/>
                <a:ea typeface="+mj-ea"/>
                <a:cs typeface="+mj-cs"/>
              </a:rPr>
              <a:t>. </a:t>
            </a:r>
            <a:r>
              <a:rPr lang="en-US" sz="1300" kern="1200" dirty="0" err="1">
                <a:solidFill>
                  <a:schemeClr val="tx1"/>
                </a:solidFill>
                <a:effectLst/>
                <a:latin typeface="+mj-lt"/>
                <a:ea typeface="+mj-ea"/>
                <a:cs typeface="+mj-cs"/>
              </a:rPr>
              <a:t>Klopt</a:t>
            </a:r>
            <a:r>
              <a:rPr lang="en-US" sz="1300" kern="1200" dirty="0">
                <a:solidFill>
                  <a:schemeClr val="tx1"/>
                </a:solidFill>
                <a:effectLst/>
                <a:latin typeface="+mj-lt"/>
                <a:ea typeface="+mj-ea"/>
                <a:cs typeface="+mj-cs"/>
              </a:rPr>
              <a:t> je </a:t>
            </a:r>
            <a:r>
              <a:rPr lang="en-US" sz="1300" kern="1200" dirty="0" err="1">
                <a:solidFill>
                  <a:schemeClr val="tx1"/>
                </a:solidFill>
                <a:effectLst/>
                <a:latin typeface="+mj-lt"/>
                <a:ea typeface="+mj-ea"/>
                <a:cs typeface="+mj-cs"/>
              </a:rPr>
              <a:t>gedachte</a:t>
            </a:r>
            <a:r>
              <a:rPr lang="en-US" sz="1300" kern="1200" dirty="0">
                <a:solidFill>
                  <a:schemeClr val="tx1"/>
                </a:solidFill>
                <a:effectLst/>
                <a:latin typeface="+mj-lt"/>
                <a:ea typeface="+mj-ea"/>
                <a:cs typeface="+mj-cs"/>
              </a:rPr>
              <a:t> </a:t>
            </a:r>
            <a:r>
              <a:rPr lang="en-US" sz="1300" kern="1200" dirty="0" err="1">
                <a:solidFill>
                  <a:schemeClr val="tx1"/>
                </a:solidFill>
                <a:effectLst/>
                <a:latin typeface="+mj-lt"/>
                <a:ea typeface="+mj-ea"/>
                <a:cs typeface="+mj-cs"/>
              </a:rPr>
              <a:t>bij</a:t>
            </a:r>
            <a:r>
              <a:rPr lang="en-US" sz="1300" kern="1200" dirty="0">
                <a:solidFill>
                  <a:schemeClr val="tx1"/>
                </a:solidFill>
                <a:effectLst/>
                <a:latin typeface="+mj-lt"/>
                <a:ea typeface="+mj-ea"/>
                <a:cs typeface="+mj-cs"/>
              </a:rPr>
              <a:t> wat je </a:t>
            </a:r>
            <a:r>
              <a:rPr lang="en-US" sz="1300" kern="1200" dirty="0" err="1">
                <a:solidFill>
                  <a:schemeClr val="tx1"/>
                </a:solidFill>
                <a:effectLst/>
                <a:latin typeface="+mj-lt"/>
                <a:ea typeface="+mj-ea"/>
                <a:cs typeface="+mj-cs"/>
              </a:rPr>
              <a:t>ziet</a:t>
            </a:r>
            <a:r>
              <a:rPr lang="en-US" sz="1300" kern="1200" dirty="0">
                <a:solidFill>
                  <a:schemeClr val="tx1"/>
                </a:solidFill>
                <a:effectLst/>
                <a:latin typeface="+mj-lt"/>
                <a:ea typeface="+mj-ea"/>
                <a:cs typeface="+mj-cs"/>
              </a:rPr>
              <a:t> </a:t>
            </a:r>
            <a:r>
              <a:rPr lang="en-US" sz="1300" kern="1200" dirty="0" err="1">
                <a:solidFill>
                  <a:schemeClr val="tx1"/>
                </a:solidFill>
                <a:effectLst/>
                <a:latin typeface="+mj-lt"/>
                <a:ea typeface="+mj-ea"/>
                <a:cs typeface="+mj-cs"/>
              </a:rPr>
              <a:t>gebeuren</a:t>
            </a:r>
            <a:r>
              <a:rPr lang="en-US" sz="1300" kern="1200" dirty="0">
                <a:solidFill>
                  <a:schemeClr val="tx1"/>
                </a:solidFill>
                <a:effectLst/>
                <a:latin typeface="+mj-lt"/>
                <a:ea typeface="+mj-ea"/>
                <a:cs typeface="+mj-cs"/>
              </a:rPr>
              <a:t>.</a:t>
            </a:r>
            <a:r>
              <a:rPr lang="en-US" sz="1300" b="1" kern="1200" dirty="0">
                <a:solidFill>
                  <a:schemeClr val="tx1"/>
                </a:solidFill>
                <a:effectLst/>
                <a:latin typeface="+mj-lt"/>
                <a:ea typeface="+mj-ea"/>
                <a:cs typeface="+mj-cs"/>
              </a:rPr>
              <a:t> </a:t>
            </a:r>
            <a:endParaRPr lang="en-US" sz="1300" kern="1200" dirty="0">
              <a:solidFill>
                <a:schemeClr val="tx1"/>
              </a:solidFill>
              <a:latin typeface="+mj-lt"/>
              <a:ea typeface="+mj-ea"/>
              <a:cs typeface="+mj-cs"/>
            </a:endParaRPr>
          </a:p>
        </p:txBody>
      </p:sp>
      <p:sp>
        <p:nvSpPr>
          <p:cNvPr id="17" name="Rectangle 16">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Tijdelijke aanduiding voor inhoud 5" descr="Afbeelding met persoon, kleding, Menselijk gezicht, overdekt&#10;&#10;Automatisch gegenereerde beschrijving">
            <a:extLst>
              <a:ext uri="{FF2B5EF4-FFF2-40B4-BE49-F238E27FC236}">
                <a16:creationId xmlns:a16="http://schemas.microsoft.com/office/drawing/2014/main" id="{9C732BFA-127F-6D81-24B5-C9374F919BEC}"/>
              </a:ext>
            </a:extLst>
          </p:cNvPr>
          <p:cNvPicPr>
            <a:picLocks noChangeAspect="1"/>
          </p:cNvPicPr>
          <p:nvPr/>
        </p:nvPicPr>
        <p:blipFill rotWithShape="1">
          <a:blip r:embed="rId2">
            <a:extLst>
              <a:ext uri="{28A0092B-C50C-407E-A947-70E740481C1C}">
                <a14:useLocalDpi xmlns:a14="http://schemas.microsoft.com/office/drawing/2010/main" val="0"/>
              </a:ext>
            </a:extLst>
          </a:blip>
          <a:srcRect b="18794"/>
          <a:stretch/>
        </p:blipFill>
        <p:spPr>
          <a:xfrm>
            <a:off x="20" y="2959630"/>
            <a:ext cx="6400781" cy="3898370"/>
          </a:xfrm>
          <a:prstGeom prst="rect">
            <a:avLst/>
          </a:prstGeom>
        </p:spPr>
      </p:pic>
      <p:pic>
        <p:nvPicPr>
          <p:cNvPr id="8" name="Tijdelijke aanduiding voor inhoud 7" descr="Afbeelding met persoon, kleding, Menselijk gezicht, overdekt&#10;&#10;Automatisch gegenereerde beschrijving">
            <a:extLst>
              <a:ext uri="{FF2B5EF4-FFF2-40B4-BE49-F238E27FC236}">
                <a16:creationId xmlns:a16="http://schemas.microsoft.com/office/drawing/2014/main" id="{07200AAE-5CD1-95AF-519B-8669740798D1}"/>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8163"/>
          <a:stretch/>
        </p:blipFill>
        <p:spPr>
          <a:xfrm rot="5400000">
            <a:off x="5962650" y="628650"/>
            <a:ext cx="6857999" cy="5600701"/>
          </a:xfrm>
          <a:prstGeom prst="rect">
            <a:avLst/>
          </a:prstGeom>
        </p:spPr>
      </p:pic>
    </p:spTree>
    <p:extLst>
      <p:ext uri="{BB962C8B-B14F-4D97-AF65-F5344CB8AC3E}">
        <p14:creationId xmlns:p14="http://schemas.microsoft.com/office/powerpoint/2010/main" val="17715088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83A5C14-ED91-4CD1-809E-D29FF97C9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Freeform: Shape 14">
            <a:extLst>
              <a:ext uri="{FF2B5EF4-FFF2-40B4-BE49-F238E27FC236}">
                <a16:creationId xmlns:a16="http://schemas.microsoft.com/office/drawing/2014/main" id="{56065185-5C34-4F86-AA96-AA4D065B0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01600" sx="102000" sy="102000" algn="ctr"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Afbeelding 2" descr="Afbeelding met overdekt, vloer, geel, muur&#10;&#10;Automatisch gegenereerde beschrijving">
            <a:extLst>
              <a:ext uri="{FF2B5EF4-FFF2-40B4-BE49-F238E27FC236}">
                <a16:creationId xmlns:a16="http://schemas.microsoft.com/office/drawing/2014/main" id="{228C4EB3-4A45-5297-B069-AAB1AA803FBC}"/>
              </a:ext>
            </a:extLst>
          </p:cNvPr>
          <p:cNvPicPr>
            <a:picLocks noChangeAspect="1"/>
          </p:cNvPicPr>
          <p:nvPr/>
        </p:nvPicPr>
        <p:blipFill rotWithShape="1">
          <a:blip r:embed="rId2">
            <a:extLst>
              <a:ext uri="{28A0092B-C50C-407E-A947-70E740481C1C}">
                <a14:useLocalDpi xmlns:a14="http://schemas.microsoft.com/office/drawing/2010/main" val="0"/>
              </a:ext>
            </a:extLst>
          </a:blip>
          <a:srcRect r="1" b="8222"/>
          <a:stretch/>
        </p:blipFill>
        <p:spPr>
          <a:xfrm>
            <a:off x="1114426" y="10"/>
            <a:ext cx="9963149" cy="6857990"/>
          </a:xfrm>
          <a:custGeom>
            <a:avLst/>
            <a:gdLst/>
            <a:ahLst/>
            <a:cxnLst/>
            <a:rect l="l" t="t" r="r" b="b"/>
            <a:pathLst>
              <a:path w="9948672" h="6858000">
                <a:moveTo>
                  <a:pt x="1593452" y="0"/>
                </a:moveTo>
                <a:lnTo>
                  <a:pt x="8355220" y="0"/>
                </a:lnTo>
                <a:lnTo>
                  <a:pt x="8491722" y="130333"/>
                </a:lnTo>
                <a:cubicBezTo>
                  <a:pt x="9391900" y="1031820"/>
                  <a:pt x="9948672" y="2277214"/>
                  <a:pt x="9948672" y="3652838"/>
                </a:cubicBezTo>
                <a:cubicBezTo>
                  <a:pt x="9948672" y="4856509"/>
                  <a:pt x="9522393" y="5960473"/>
                  <a:pt x="8812775" y="6821583"/>
                </a:cubicBezTo>
                <a:lnTo>
                  <a:pt x="8781276" y="6858000"/>
                </a:lnTo>
                <a:lnTo>
                  <a:pt x="1167397" y="6858000"/>
                </a:lnTo>
                <a:lnTo>
                  <a:pt x="1135897" y="6821583"/>
                </a:lnTo>
                <a:cubicBezTo>
                  <a:pt x="426279" y="5960473"/>
                  <a:pt x="0" y="4856509"/>
                  <a:pt x="0" y="3652838"/>
                </a:cubicBezTo>
                <a:cubicBezTo>
                  <a:pt x="0" y="2277214"/>
                  <a:pt x="556772" y="1031820"/>
                  <a:pt x="1456950" y="130333"/>
                </a:cubicBezTo>
                <a:close/>
              </a:path>
            </a:pathLst>
          </a:custGeom>
        </p:spPr>
      </p:pic>
    </p:spTree>
    <p:extLst>
      <p:ext uri="{BB962C8B-B14F-4D97-AF65-F5344CB8AC3E}">
        <p14:creationId xmlns:p14="http://schemas.microsoft.com/office/powerpoint/2010/main" val="1159003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Tijdelijke aanduiding voor inhoud 4" descr="Afbeelding met persoon, kleding, Menselijk gezicht, Kinderkunst&#10;&#10;Automatisch gegenereerde beschrijving">
            <a:extLst>
              <a:ext uri="{FF2B5EF4-FFF2-40B4-BE49-F238E27FC236}">
                <a16:creationId xmlns:a16="http://schemas.microsoft.com/office/drawing/2014/main" id="{A663A6BD-31E2-6D74-58D9-7B0F3B885D0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6501" b="18499"/>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38DE87A-0E42-B7AD-0F89-A6943188F365}"/>
              </a:ext>
            </a:extLst>
          </p:cNvPr>
          <p:cNvSpPr>
            <a:spLocks noGrp="1"/>
          </p:cNvSpPr>
          <p:nvPr>
            <p:ph type="title"/>
          </p:nvPr>
        </p:nvSpPr>
        <p:spPr>
          <a:xfrm>
            <a:off x="523875" y="425950"/>
            <a:ext cx="11210925" cy="744836"/>
          </a:xfrm>
        </p:spPr>
        <p:txBody>
          <a:bodyPr vert="horz" lIns="91440" tIns="45720" rIns="91440" bIns="45720" rtlCol="0" anchor="ctr">
            <a:normAutofit/>
          </a:bodyPr>
          <a:lstStyle/>
          <a:p>
            <a:pPr algn="ctr"/>
            <a:r>
              <a:rPr lang="en-US" sz="3600">
                <a:solidFill>
                  <a:schemeClr val="tx1">
                    <a:lumMod val="85000"/>
                    <a:lumOff val="15000"/>
                  </a:schemeClr>
                </a:solidFill>
                <a:effectLst/>
              </a:rPr>
              <a:t>Tenslotte een tekening van watermonsters.</a:t>
            </a:r>
            <a:endParaRPr lang="en-US" sz="3600">
              <a:solidFill>
                <a:schemeClr val="tx1">
                  <a:lumMod val="85000"/>
                  <a:lumOff val="15000"/>
                </a:schemeClr>
              </a:solidFill>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809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6A14B83C-B379-41FC-8327-600DA7EFD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CB018903-3549-4A3B-A9DF-B26757CAA9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1" name="Rectangle 20">
              <a:extLst>
                <a:ext uri="{FF2B5EF4-FFF2-40B4-BE49-F238E27FC236}">
                  <a16:creationId xmlns:a16="http://schemas.microsoft.com/office/drawing/2014/main" id="{9E5D3F77-D07F-4F7D-97A2-E366830206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C6F5A2D-56A0-4ED7-A3E2-3CF67608F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el 1">
            <a:extLst>
              <a:ext uri="{FF2B5EF4-FFF2-40B4-BE49-F238E27FC236}">
                <a16:creationId xmlns:a16="http://schemas.microsoft.com/office/drawing/2014/main" id="{309FC36A-F900-D68B-443E-25164CD7C151}"/>
              </a:ext>
            </a:extLst>
          </p:cNvPr>
          <p:cNvSpPr>
            <a:spLocks noGrp="1"/>
          </p:cNvSpPr>
          <p:nvPr>
            <p:ph type="title"/>
          </p:nvPr>
        </p:nvSpPr>
        <p:spPr>
          <a:xfrm>
            <a:off x="549277" y="458033"/>
            <a:ext cx="5257798" cy="726224"/>
          </a:xfrm>
        </p:spPr>
        <p:txBody>
          <a:bodyPr vert="horz" wrap="square" lIns="91440" tIns="45720" rIns="91440" bIns="45720" rtlCol="0" anchor="ctr">
            <a:normAutofit/>
          </a:bodyPr>
          <a:lstStyle/>
          <a:p>
            <a:r>
              <a:rPr lang="en-US" sz="1200" dirty="0" err="1"/>
              <a:t>Aan</a:t>
            </a:r>
            <a:r>
              <a:rPr lang="en-US" sz="1200" dirty="0"/>
              <a:t> het </a:t>
            </a:r>
            <a:r>
              <a:rPr lang="en-US" sz="1200" dirty="0" err="1"/>
              <a:t>eind</a:t>
            </a:r>
            <a:r>
              <a:rPr lang="en-US" sz="1200" dirty="0"/>
              <a:t> van de </a:t>
            </a:r>
            <a:r>
              <a:rPr lang="en-US" sz="1200" dirty="0" err="1"/>
              <a:t>middag</a:t>
            </a:r>
            <a:r>
              <a:rPr lang="en-US" sz="1200" dirty="0"/>
              <a:t> </a:t>
            </a:r>
            <a:r>
              <a:rPr lang="en-US" sz="1200" dirty="0" err="1"/>
              <a:t>n</a:t>
            </a:r>
            <a:r>
              <a:rPr lang="en-US" sz="1200" dirty="0" err="1">
                <a:effectLst/>
              </a:rPr>
              <a:t>aar</a:t>
            </a:r>
            <a:r>
              <a:rPr lang="en-US" sz="1200" dirty="0">
                <a:effectLst/>
              </a:rPr>
              <a:t> </a:t>
            </a:r>
            <a:r>
              <a:rPr lang="en-US" sz="1200" dirty="0" err="1">
                <a:effectLst/>
              </a:rPr>
              <a:t>buiten</a:t>
            </a:r>
            <a:r>
              <a:rPr lang="en-US" sz="1200" dirty="0"/>
              <a:t>.</a:t>
            </a:r>
            <a:br>
              <a:rPr lang="en-US" sz="1200" dirty="0"/>
            </a:br>
            <a:r>
              <a:rPr lang="en-US" sz="1200" dirty="0" err="1"/>
              <a:t>Een</a:t>
            </a:r>
            <a:r>
              <a:rPr lang="en-US" sz="1200" dirty="0"/>
              <a:t> </a:t>
            </a:r>
            <a:r>
              <a:rPr lang="en-US" sz="1200" dirty="0" err="1">
                <a:effectLst/>
              </a:rPr>
              <a:t>slokje</a:t>
            </a:r>
            <a:r>
              <a:rPr lang="en-US" sz="1200" dirty="0">
                <a:effectLst/>
              </a:rPr>
              <a:t> water</a:t>
            </a:r>
            <a:r>
              <a:rPr lang="en-US" sz="1200" dirty="0"/>
              <a:t>, </a:t>
            </a:r>
            <a:r>
              <a:rPr lang="en-US" sz="1200" dirty="0" err="1"/>
              <a:t>d</a:t>
            </a:r>
            <a:r>
              <a:rPr lang="en-US" sz="1200" dirty="0" err="1">
                <a:effectLst/>
              </a:rPr>
              <a:t>at</a:t>
            </a:r>
            <a:r>
              <a:rPr lang="en-US" sz="1200" dirty="0">
                <a:effectLst/>
              </a:rPr>
              <a:t> </a:t>
            </a:r>
            <a:r>
              <a:rPr lang="en-US" sz="1200" dirty="0" err="1">
                <a:effectLst/>
              </a:rPr>
              <a:t>hadden</a:t>
            </a:r>
            <a:r>
              <a:rPr lang="en-US" sz="1200" dirty="0">
                <a:effectLst/>
              </a:rPr>
              <a:t> we </a:t>
            </a:r>
            <a:r>
              <a:rPr lang="en-US" sz="1200" dirty="0" err="1">
                <a:effectLst/>
              </a:rPr>
              <a:t>wel</a:t>
            </a:r>
            <a:r>
              <a:rPr lang="en-US" sz="1200" dirty="0">
                <a:effectLst/>
              </a:rPr>
              <a:t> </a:t>
            </a:r>
            <a:r>
              <a:rPr lang="en-US" sz="1200" dirty="0" err="1">
                <a:effectLst/>
              </a:rPr>
              <a:t>nodig</a:t>
            </a:r>
            <a:r>
              <a:rPr lang="en-US" sz="1200" dirty="0">
                <a:effectLst/>
              </a:rPr>
              <a:t> op </a:t>
            </a:r>
            <a:r>
              <a:rPr lang="en-US" sz="1200" dirty="0" err="1">
                <a:effectLst/>
              </a:rPr>
              <a:t>deze</a:t>
            </a:r>
            <a:r>
              <a:rPr lang="en-US" sz="1200" dirty="0">
                <a:effectLst/>
              </a:rPr>
              <a:t> </a:t>
            </a:r>
            <a:r>
              <a:rPr lang="en-US" sz="1200" dirty="0" err="1">
                <a:effectLst/>
              </a:rPr>
              <a:t>warme</a:t>
            </a:r>
            <a:r>
              <a:rPr lang="en-US" sz="1200" dirty="0">
                <a:effectLst/>
              </a:rPr>
              <a:t> </a:t>
            </a:r>
            <a:r>
              <a:rPr lang="en-US" sz="1200" dirty="0" err="1">
                <a:effectLst/>
              </a:rPr>
              <a:t>dag</a:t>
            </a:r>
            <a:r>
              <a:rPr lang="en-US" sz="1200" dirty="0">
                <a:effectLst/>
              </a:rPr>
              <a:t> in </a:t>
            </a:r>
            <a:r>
              <a:rPr lang="en-US" sz="1200" dirty="0" err="1">
                <a:effectLst/>
              </a:rPr>
              <a:t>september</a:t>
            </a:r>
            <a:r>
              <a:rPr lang="en-US" sz="1200" dirty="0">
                <a:effectLst/>
              </a:rPr>
              <a:t>. </a:t>
            </a:r>
            <a:br>
              <a:rPr lang="en-US" sz="1200" dirty="0">
                <a:effectLst/>
              </a:rPr>
            </a:br>
            <a:r>
              <a:rPr lang="en-US" sz="1200" dirty="0">
                <a:effectLst/>
              </a:rPr>
              <a:t>Even </a:t>
            </a:r>
            <a:r>
              <a:rPr lang="en-US" sz="1200" dirty="0" err="1">
                <a:effectLst/>
              </a:rPr>
              <a:t>onderuit</a:t>
            </a:r>
            <a:r>
              <a:rPr lang="en-US" sz="1200" dirty="0">
                <a:effectLst/>
              </a:rPr>
              <a:t> in het </a:t>
            </a:r>
            <a:r>
              <a:rPr lang="en-US" sz="1200" dirty="0" err="1">
                <a:effectLst/>
              </a:rPr>
              <a:t>zonnetje</a:t>
            </a:r>
            <a:r>
              <a:rPr lang="en-US" sz="1200" dirty="0">
                <a:effectLst/>
              </a:rPr>
              <a:t> </a:t>
            </a:r>
            <a:r>
              <a:rPr lang="en-US" sz="1200" dirty="0" err="1">
                <a:effectLst/>
              </a:rPr>
              <a:t>en</a:t>
            </a:r>
            <a:r>
              <a:rPr lang="en-US" sz="1200" dirty="0">
                <a:effectLst/>
              </a:rPr>
              <a:t> om 15:00 </a:t>
            </a:r>
            <a:r>
              <a:rPr lang="en-US" sz="1200" dirty="0" err="1">
                <a:effectLst/>
              </a:rPr>
              <a:t>uur</a:t>
            </a:r>
            <a:r>
              <a:rPr lang="en-US" sz="1200" dirty="0">
                <a:effectLst/>
              </a:rPr>
              <a:t> in de bus op </a:t>
            </a:r>
            <a:r>
              <a:rPr lang="en-US" sz="1200" dirty="0" err="1">
                <a:effectLst/>
              </a:rPr>
              <a:t>weg</a:t>
            </a:r>
            <a:r>
              <a:rPr lang="en-US" sz="1200" dirty="0">
                <a:effectLst/>
              </a:rPr>
              <a:t> </a:t>
            </a:r>
            <a:r>
              <a:rPr lang="en-US" sz="1200" dirty="0" err="1">
                <a:effectLst/>
              </a:rPr>
              <a:t>naar</a:t>
            </a:r>
            <a:r>
              <a:rPr lang="en-US" sz="1200" dirty="0">
                <a:effectLst/>
              </a:rPr>
              <a:t> huis. </a:t>
            </a:r>
            <a:endParaRPr lang="en-US" sz="1200" dirty="0"/>
          </a:p>
        </p:txBody>
      </p:sp>
      <p:pic>
        <p:nvPicPr>
          <p:cNvPr id="6" name="Tijdelijke aanduiding voor inhoud 5" descr="Afbeelding met gras, buitenshuis, persoon, kleding&#10;&#10;Automatisch gegenereerde beschrijving">
            <a:extLst>
              <a:ext uri="{FF2B5EF4-FFF2-40B4-BE49-F238E27FC236}">
                <a16:creationId xmlns:a16="http://schemas.microsoft.com/office/drawing/2014/main" id="{93BDE5A6-4A63-DE6D-9335-51EA6D34529D}"/>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r="-2" b="16346"/>
          <a:stretch/>
        </p:blipFill>
        <p:spPr>
          <a:xfrm>
            <a:off x="550863" y="2887823"/>
            <a:ext cx="5453551" cy="3421516"/>
          </a:xfrm>
          <a:prstGeom prst="rect">
            <a:avLst/>
          </a:prstGeom>
          <a:effectLst>
            <a:outerShdw blurRad="508000" dist="101600" dir="5400000" algn="tl" rotWithShape="0">
              <a:prstClr val="black">
                <a:alpha val="10000"/>
              </a:prstClr>
            </a:outerShdw>
          </a:effectLst>
        </p:spPr>
      </p:pic>
      <p:pic>
        <p:nvPicPr>
          <p:cNvPr id="8" name="Tijdelijke aanduiding voor inhoud 7" descr="Afbeelding met grond, kleding, persoon, schoeisel&#10;&#10;Automatisch gegenereerde beschrijving">
            <a:extLst>
              <a:ext uri="{FF2B5EF4-FFF2-40B4-BE49-F238E27FC236}">
                <a16:creationId xmlns:a16="http://schemas.microsoft.com/office/drawing/2014/main" id="{90ED0810-659F-06C3-85A6-C3D9584B17D9}"/>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15782" b="1"/>
          <a:stretch/>
        </p:blipFill>
        <p:spPr>
          <a:xfrm>
            <a:off x="6245515" y="1557339"/>
            <a:ext cx="5336104" cy="4752000"/>
          </a:xfrm>
          <a:prstGeom prst="rect">
            <a:avLst/>
          </a:prstGeom>
          <a:effectLst>
            <a:outerShdw blurRad="508000" dist="101600" dir="5400000" algn="tl" rotWithShape="0">
              <a:prstClr val="black">
                <a:alpha val="10000"/>
              </a:prstClr>
            </a:outerShdw>
          </a:effectLst>
        </p:spPr>
      </p:pic>
    </p:spTree>
    <p:extLst>
      <p:ext uri="{BB962C8B-B14F-4D97-AF65-F5344CB8AC3E}">
        <p14:creationId xmlns:p14="http://schemas.microsoft.com/office/powerpoint/2010/main" val="1526103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clipart, Tekenfilm, Animatie, tekenfilm&#10;&#10;Automatisch gegenereerde beschrijving">
            <a:extLst>
              <a:ext uri="{FF2B5EF4-FFF2-40B4-BE49-F238E27FC236}">
                <a16:creationId xmlns:a16="http://schemas.microsoft.com/office/drawing/2014/main" id="{9374F3C5-FFB3-16FC-2248-80C495D87525}"/>
              </a:ext>
            </a:extLst>
          </p:cNvPr>
          <p:cNvPicPr>
            <a:picLocks noChangeAspect="1"/>
          </p:cNvPicPr>
          <p:nvPr/>
        </p:nvPicPr>
        <p:blipFill>
          <a:blip r:embed="rId2"/>
          <a:stretch>
            <a:fillRect/>
          </a:stretch>
        </p:blipFill>
        <p:spPr>
          <a:xfrm flipH="1">
            <a:off x="2830767" y="162222"/>
            <a:ext cx="8968866" cy="524827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2" name="Rechthoek 1">
            <a:extLst>
              <a:ext uri="{FF2B5EF4-FFF2-40B4-BE49-F238E27FC236}">
                <a16:creationId xmlns:a16="http://schemas.microsoft.com/office/drawing/2014/main" id="{D3704116-8841-E363-8532-2C4D45A241DE}"/>
              </a:ext>
            </a:extLst>
          </p:cNvPr>
          <p:cNvSpPr/>
          <p:nvPr/>
        </p:nvSpPr>
        <p:spPr>
          <a:xfrm>
            <a:off x="1" y="3899833"/>
            <a:ext cx="6096000" cy="3170099"/>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nl-NL" sz="20000" b="1" dirty="0">
                <a:ln/>
                <a:solidFill>
                  <a:srgbClr val="FFFF66"/>
                </a:solidFill>
              </a:rPr>
              <a:t>einde</a:t>
            </a:r>
          </a:p>
        </p:txBody>
      </p:sp>
      <p:sp>
        <p:nvSpPr>
          <p:cNvPr id="4" name="Tekstvak 3">
            <a:extLst>
              <a:ext uri="{FF2B5EF4-FFF2-40B4-BE49-F238E27FC236}">
                <a16:creationId xmlns:a16="http://schemas.microsoft.com/office/drawing/2014/main" id="{E93AAA3B-451D-20D8-F6E8-227162AB949F}"/>
              </a:ext>
            </a:extLst>
          </p:cNvPr>
          <p:cNvSpPr txBox="1"/>
          <p:nvPr/>
        </p:nvSpPr>
        <p:spPr>
          <a:xfrm>
            <a:off x="6095999" y="5484882"/>
            <a:ext cx="6096000" cy="923330"/>
          </a:xfrm>
          <a:prstGeom prst="rect">
            <a:avLst/>
          </a:prstGeom>
          <a:noFill/>
        </p:spPr>
        <p:txBody>
          <a:bodyPr wrap="square">
            <a:spAutoFit/>
          </a:bodyPr>
          <a:lstStyle/>
          <a:p>
            <a:r>
              <a:rPr lang="nl-NL" sz="1800" dirty="0">
                <a:effectLst/>
                <a:latin typeface="Calibri" panose="020F0502020204030204" pitchFamily="34" charset="0"/>
                <a:ea typeface="Calibri" panose="020F0502020204030204" pitchFamily="34" charset="0"/>
                <a:cs typeface="Times New Roman" panose="02020603050405020304" pitchFamily="18" charset="0"/>
              </a:rPr>
              <a:t>Deze schoolreis, met deze grandioze invulling van activiteiten vanuit het museum wordt door ons gewaardeerd met een vette tien!.</a:t>
            </a:r>
            <a:endParaRPr lang="nl-NL" dirty="0"/>
          </a:p>
        </p:txBody>
      </p:sp>
    </p:spTree>
    <p:extLst>
      <p:ext uri="{BB962C8B-B14F-4D97-AF65-F5344CB8AC3E}">
        <p14:creationId xmlns:p14="http://schemas.microsoft.com/office/powerpoint/2010/main" val="2487417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D7E49E2-47F2-4712-8AB4-B372D9EBB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2ED2661-AD5F-D9A4-49F9-995E4AF7266F}"/>
              </a:ext>
            </a:extLst>
          </p:cNvPr>
          <p:cNvSpPr>
            <a:spLocks noGrp="1"/>
          </p:cNvSpPr>
          <p:nvPr>
            <p:ph type="title"/>
          </p:nvPr>
        </p:nvSpPr>
        <p:spPr>
          <a:xfrm>
            <a:off x="793935" y="854168"/>
            <a:ext cx="3527117" cy="2665681"/>
          </a:xfrm>
        </p:spPr>
        <p:txBody>
          <a:bodyPr vert="horz" lIns="91440" tIns="45720" rIns="91440" bIns="45720" rtlCol="0" anchor="b">
            <a:normAutofit/>
          </a:bodyPr>
          <a:lstStyle/>
          <a:p>
            <a:pPr algn="ctr"/>
            <a:r>
              <a:rPr lang="en-US" sz="1300">
                <a:effectLst/>
              </a:rPr>
              <a:t>Na het ontvangst werden we meegenomen naar een soort collegezaal, waar jonge kinderen als ware studenten interactief iets mochten leren over het thema ‘water’. </a:t>
            </a:r>
            <a:br>
              <a:rPr lang="en-US" sz="1300">
                <a:effectLst/>
              </a:rPr>
            </a:br>
            <a:r>
              <a:rPr lang="en-US" sz="1300"/>
              <a:t>Aan school hadden we ons voorbereid met het verhaal van de Familie Spatter. Uit dit verhaal maakte we direct kennis met baby Spatter, die alleen in een emmertje te vinden was. Baby Spatter was alle familieleden zoekgeraakt in dit grote museum. Wij kregen de opdracht om met vele educatieve spellen de familieleden voor hem terug te vinden. </a:t>
            </a:r>
          </a:p>
        </p:txBody>
      </p:sp>
      <p:sp>
        <p:nvSpPr>
          <p:cNvPr id="15" name="Rectangle 14">
            <a:extLst>
              <a:ext uri="{FF2B5EF4-FFF2-40B4-BE49-F238E27FC236}">
                <a16:creationId xmlns:a16="http://schemas.microsoft.com/office/drawing/2014/main" id="{96CC8FF8-121A-4621-8FF3-BC48A37BF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72659" y="899358"/>
            <a:ext cx="7119341" cy="5138381"/>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276E0C7-D588-440B-8F4A-876392DB7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43658"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Tijdelijke aanduiding voor inhoud 7" descr="Afbeelding met kleding, schoeisel, persoon, overdekt&#10;&#10;Automatisch gegenereerde beschrijving">
            <a:extLst>
              <a:ext uri="{FF2B5EF4-FFF2-40B4-BE49-F238E27FC236}">
                <a16:creationId xmlns:a16="http://schemas.microsoft.com/office/drawing/2014/main" id="{1E5C6D1E-C10D-C201-4CCF-23D8CC37786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16200000">
            <a:off x="5065099" y="1995240"/>
            <a:ext cx="3928821" cy="2946616"/>
          </a:xfrm>
          <a:prstGeom prst="rect">
            <a:avLst/>
          </a:prstGeom>
        </p:spPr>
      </p:pic>
      <p:pic>
        <p:nvPicPr>
          <p:cNvPr id="6" name="Tijdelijke aanduiding voor inhoud 5" descr="Afbeelding met keramiek, blauw, serviesgoed, overdekt&#10;&#10;Automatisch gegenereerde beschrijving">
            <a:extLst>
              <a:ext uri="{FF2B5EF4-FFF2-40B4-BE49-F238E27FC236}">
                <a16:creationId xmlns:a16="http://schemas.microsoft.com/office/drawing/2014/main" id="{3601D43B-D33D-2525-1397-D60D3E3506A5}"/>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802322" y="2363566"/>
            <a:ext cx="2946616" cy="2209962"/>
          </a:xfrm>
          <a:prstGeom prst="rect">
            <a:avLst/>
          </a:prstGeom>
        </p:spPr>
      </p:pic>
    </p:spTree>
    <p:extLst>
      <p:ext uri="{BB962C8B-B14F-4D97-AF65-F5344CB8AC3E}">
        <p14:creationId xmlns:p14="http://schemas.microsoft.com/office/powerpoint/2010/main" val="2044078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9653884-08CE-4579-8A80-F00D55BF07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Tijdelijke aanduiding voor inhoud 7" descr="Afbeelding met overdekt, peuter, jongen, kleding&#10;&#10;Automatisch gegenereerde beschrijving">
            <a:extLst>
              <a:ext uri="{FF2B5EF4-FFF2-40B4-BE49-F238E27FC236}">
                <a16:creationId xmlns:a16="http://schemas.microsoft.com/office/drawing/2014/main" id="{B923033C-EDC2-DB3B-D08A-5B28DE248AD7}"/>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0708" r="-3" b="6103"/>
          <a:stretch/>
        </p:blipFill>
        <p:spPr>
          <a:xfrm rot="5400000">
            <a:off x="-1186468" y="1186467"/>
            <a:ext cx="6309360" cy="3936424"/>
          </a:xfrm>
          <a:prstGeom prst="rect">
            <a:avLst/>
          </a:prstGeom>
        </p:spPr>
      </p:pic>
      <p:sp useBgFill="1">
        <p:nvSpPr>
          <p:cNvPr id="19" name="Rectangle 18">
            <a:extLst>
              <a:ext uri="{FF2B5EF4-FFF2-40B4-BE49-F238E27FC236}">
                <a16:creationId xmlns:a16="http://schemas.microsoft.com/office/drawing/2014/main" id="{720D4FAC-7B9A-4A4F-8E53-071522870B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3078" y="201352"/>
            <a:ext cx="7568588" cy="2093976"/>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A415C20B-A820-77CD-4DB9-34E31AA0A1CE}"/>
              </a:ext>
            </a:extLst>
          </p:cNvPr>
          <p:cNvSpPr>
            <a:spLocks noGrp="1"/>
          </p:cNvSpPr>
          <p:nvPr>
            <p:ph type="title"/>
          </p:nvPr>
        </p:nvSpPr>
        <p:spPr>
          <a:xfrm>
            <a:off x="4521271" y="443668"/>
            <a:ext cx="2871216" cy="1609344"/>
          </a:xfrm>
        </p:spPr>
        <p:txBody>
          <a:bodyPr vert="horz" lIns="91440" tIns="45720" rIns="91440" bIns="45720" rtlCol="0" anchor="ctr">
            <a:normAutofit/>
          </a:bodyPr>
          <a:lstStyle/>
          <a:p>
            <a:r>
              <a:rPr lang="en-US" sz="1500" dirty="0"/>
              <a:t>We</a:t>
            </a:r>
            <a:r>
              <a:rPr lang="en-US" sz="1500" kern="1200" dirty="0">
                <a:solidFill>
                  <a:schemeClr val="tx1"/>
                </a:solidFill>
                <a:effectLst/>
                <a:latin typeface="+mj-lt"/>
                <a:ea typeface="+mj-ea"/>
                <a:cs typeface="+mj-cs"/>
              </a:rPr>
              <a:t> </a:t>
            </a:r>
            <a:r>
              <a:rPr lang="en-US" sz="1500" kern="1200" dirty="0" err="1">
                <a:solidFill>
                  <a:schemeClr val="tx1"/>
                </a:solidFill>
                <a:effectLst/>
                <a:latin typeface="+mj-lt"/>
                <a:ea typeface="+mj-ea"/>
                <a:cs typeface="+mj-cs"/>
              </a:rPr>
              <a:t>gingen</a:t>
            </a:r>
            <a:r>
              <a:rPr lang="en-US" sz="1500" kern="1200" dirty="0">
                <a:solidFill>
                  <a:schemeClr val="tx1"/>
                </a:solidFill>
                <a:effectLst/>
                <a:latin typeface="+mj-lt"/>
                <a:ea typeface="+mj-ea"/>
                <a:cs typeface="+mj-cs"/>
              </a:rPr>
              <a:t> </a:t>
            </a:r>
            <a:r>
              <a:rPr lang="en-US" sz="1500" dirty="0"/>
              <a:t>in </a:t>
            </a:r>
            <a:r>
              <a:rPr lang="en-US" sz="1500" dirty="0" err="1"/>
              <a:t>kleine</a:t>
            </a:r>
            <a:r>
              <a:rPr lang="en-US" sz="1500" kern="1200" dirty="0">
                <a:solidFill>
                  <a:schemeClr val="tx1"/>
                </a:solidFill>
                <a:effectLst/>
                <a:latin typeface="+mj-lt"/>
                <a:ea typeface="+mj-ea"/>
                <a:cs typeface="+mj-cs"/>
              </a:rPr>
              <a:t> </a:t>
            </a:r>
            <a:r>
              <a:rPr lang="en-US" sz="1500" kern="1200" dirty="0" err="1">
                <a:solidFill>
                  <a:schemeClr val="tx1"/>
                </a:solidFill>
                <a:effectLst/>
                <a:latin typeface="+mj-lt"/>
                <a:ea typeface="+mj-ea"/>
                <a:cs typeface="+mj-cs"/>
              </a:rPr>
              <a:t>groepjes</a:t>
            </a:r>
            <a:r>
              <a:rPr lang="en-US" sz="1500" kern="1200" dirty="0">
                <a:solidFill>
                  <a:schemeClr val="tx1"/>
                </a:solidFill>
                <a:effectLst/>
                <a:latin typeface="+mj-lt"/>
                <a:ea typeface="+mj-ea"/>
                <a:cs typeface="+mj-cs"/>
              </a:rPr>
              <a:t> </a:t>
            </a:r>
            <a:r>
              <a:rPr lang="en-US" sz="1500" kern="1200" dirty="0" err="1">
                <a:solidFill>
                  <a:schemeClr val="tx1"/>
                </a:solidFill>
                <a:effectLst/>
                <a:latin typeface="+mj-lt"/>
                <a:ea typeface="+mj-ea"/>
                <a:cs typeface="+mj-cs"/>
              </a:rPr>
              <a:t>uiteen</a:t>
            </a:r>
            <a:r>
              <a:rPr lang="en-US" sz="1500" kern="1200" dirty="0">
                <a:solidFill>
                  <a:schemeClr val="tx1"/>
                </a:solidFill>
                <a:effectLst/>
                <a:latin typeface="+mj-lt"/>
                <a:ea typeface="+mj-ea"/>
                <a:cs typeface="+mj-cs"/>
              </a:rPr>
              <a:t>. </a:t>
            </a:r>
            <a:br>
              <a:rPr lang="en-US" sz="1500" kern="1200" dirty="0">
                <a:solidFill>
                  <a:schemeClr val="tx1"/>
                </a:solidFill>
                <a:effectLst/>
                <a:latin typeface="+mj-lt"/>
                <a:ea typeface="+mj-ea"/>
                <a:cs typeface="+mj-cs"/>
              </a:rPr>
            </a:br>
            <a:r>
              <a:rPr lang="en-US" sz="1500" kern="1200" dirty="0" err="1">
                <a:solidFill>
                  <a:schemeClr val="tx1"/>
                </a:solidFill>
                <a:effectLst/>
                <a:latin typeface="+mj-lt"/>
                <a:ea typeface="+mj-ea"/>
                <a:cs typeface="+mj-cs"/>
              </a:rPr>
              <a:t>Enkele</a:t>
            </a:r>
            <a:r>
              <a:rPr lang="en-US" sz="1500" kern="1200" dirty="0">
                <a:solidFill>
                  <a:schemeClr val="tx1"/>
                </a:solidFill>
                <a:effectLst/>
                <a:latin typeface="+mj-lt"/>
                <a:ea typeface="+mj-ea"/>
                <a:cs typeface="+mj-cs"/>
              </a:rPr>
              <a:t> </a:t>
            </a:r>
            <a:r>
              <a:rPr lang="en-US" sz="1500" kern="1200" dirty="0" err="1">
                <a:solidFill>
                  <a:schemeClr val="tx1"/>
                </a:solidFill>
                <a:effectLst/>
                <a:latin typeface="+mj-lt"/>
                <a:ea typeface="+mj-ea"/>
                <a:cs typeface="+mj-cs"/>
              </a:rPr>
              <a:t>groepjes</a:t>
            </a:r>
            <a:r>
              <a:rPr lang="en-US" sz="1500" kern="1200" dirty="0">
                <a:solidFill>
                  <a:schemeClr val="tx1"/>
                </a:solidFill>
                <a:effectLst/>
                <a:latin typeface="+mj-lt"/>
                <a:ea typeface="+mj-ea"/>
                <a:cs typeface="+mj-cs"/>
              </a:rPr>
              <a:t> </a:t>
            </a:r>
            <a:r>
              <a:rPr lang="en-US" sz="1500" kern="1200" dirty="0" err="1">
                <a:solidFill>
                  <a:schemeClr val="tx1"/>
                </a:solidFill>
                <a:effectLst/>
                <a:latin typeface="+mj-lt"/>
                <a:ea typeface="+mj-ea"/>
                <a:cs typeface="+mj-cs"/>
              </a:rPr>
              <a:t>bleven</a:t>
            </a:r>
            <a:r>
              <a:rPr lang="en-US" sz="1500" kern="1200" dirty="0">
                <a:solidFill>
                  <a:schemeClr val="tx1"/>
                </a:solidFill>
                <a:effectLst/>
                <a:latin typeface="+mj-lt"/>
                <a:ea typeface="+mj-ea"/>
                <a:cs typeface="+mj-cs"/>
              </a:rPr>
              <a:t> in de </a:t>
            </a:r>
            <a:r>
              <a:rPr lang="en-US" sz="1500" kern="1200" dirty="0" err="1">
                <a:solidFill>
                  <a:schemeClr val="tx1"/>
                </a:solidFill>
                <a:effectLst/>
                <a:latin typeface="+mj-lt"/>
                <a:ea typeface="+mj-ea"/>
                <a:cs typeface="+mj-cs"/>
              </a:rPr>
              <a:t>collegezaal</a:t>
            </a:r>
            <a:r>
              <a:rPr lang="en-US" sz="1500" kern="1200" dirty="0">
                <a:solidFill>
                  <a:schemeClr val="tx1"/>
                </a:solidFill>
                <a:effectLst/>
                <a:latin typeface="+mj-lt"/>
                <a:ea typeface="+mj-ea"/>
                <a:cs typeface="+mj-cs"/>
              </a:rPr>
              <a:t> </a:t>
            </a:r>
            <a:r>
              <a:rPr lang="en-US" sz="1500" kern="1200" dirty="0" err="1">
                <a:solidFill>
                  <a:schemeClr val="tx1"/>
                </a:solidFill>
                <a:effectLst/>
                <a:latin typeface="+mj-lt"/>
                <a:ea typeface="+mj-ea"/>
                <a:cs typeface="+mj-cs"/>
              </a:rPr>
              <a:t>en</a:t>
            </a:r>
            <a:r>
              <a:rPr lang="en-US" sz="1500" kern="1200" dirty="0">
                <a:solidFill>
                  <a:schemeClr val="tx1"/>
                </a:solidFill>
                <a:effectLst/>
                <a:latin typeface="+mj-lt"/>
                <a:ea typeface="+mj-ea"/>
                <a:cs typeface="+mj-cs"/>
              </a:rPr>
              <a:t> </a:t>
            </a:r>
            <a:r>
              <a:rPr lang="en-US" sz="1500" kern="1200" dirty="0" err="1">
                <a:solidFill>
                  <a:schemeClr val="tx1"/>
                </a:solidFill>
                <a:effectLst/>
                <a:latin typeface="+mj-lt"/>
                <a:ea typeface="+mj-ea"/>
                <a:cs typeface="+mj-cs"/>
              </a:rPr>
              <a:t>kregen</a:t>
            </a:r>
            <a:r>
              <a:rPr lang="en-US" sz="1500" kern="1200" dirty="0">
                <a:solidFill>
                  <a:schemeClr val="tx1"/>
                </a:solidFill>
                <a:effectLst/>
                <a:latin typeface="+mj-lt"/>
                <a:ea typeface="+mj-ea"/>
                <a:cs typeface="+mj-cs"/>
              </a:rPr>
              <a:t> </a:t>
            </a:r>
            <a:r>
              <a:rPr lang="en-US" sz="1500" kern="1200" dirty="0" err="1">
                <a:solidFill>
                  <a:schemeClr val="tx1"/>
                </a:solidFill>
                <a:effectLst/>
                <a:latin typeface="+mj-lt"/>
                <a:ea typeface="+mj-ea"/>
                <a:cs typeface="+mj-cs"/>
              </a:rPr>
              <a:t>interactieve</a:t>
            </a:r>
            <a:r>
              <a:rPr lang="en-US" sz="1500" kern="1200" dirty="0">
                <a:solidFill>
                  <a:schemeClr val="tx1"/>
                </a:solidFill>
                <a:effectLst/>
                <a:latin typeface="+mj-lt"/>
                <a:ea typeface="+mj-ea"/>
                <a:cs typeface="+mj-cs"/>
              </a:rPr>
              <a:t> </a:t>
            </a:r>
            <a:r>
              <a:rPr lang="en-US" sz="1500" kern="1200" dirty="0" err="1">
                <a:solidFill>
                  <a:schemeClr val="tx1"/>
                </a:solidFill>
                <a:effectLst/>
                <a:latin typeface="+mj-lt"/>
                <a:ea typeface="+mj-ea"/>
                <a:cs typeface="+mj-cs"/>
              </a:rPr>
              <a:t>opdrachten</a:t>
            </a:r>
            <a:r>
              <a:rPr lang="en-US" sz="1500" kern="1200" dirty="0">
                <a:solidFill>
                  <a:schemeClr val="tx1"/>
                </a:solidFill>
                <a:effectLst/>
                <a:latin typeface="+mj-lt"/>
                <a:ea typeface="+mj-ea"/>
                <a:cs typeface="+mj-cs"/>
              </a:rPr>
              <a:t> </a:t>
            </a:r>
            <a:r>
              <a:rPr lang="en-US" sz="1500" kern="1200" dirty="0" err="1">
                <a:solidFill>
                  <a:schemeClr val="tx1"/>
                </a:solidFill>
                <a:effectLst/>
                <a:latin typeface="+mj-lt"/>
                <a:ea typeface="+mj-ea"/>
                <a:cs typeface="+mj-cs"/>
              </a:rPr>
              <a:t>waarbij</a:t>
            </a:r>
            <a:r>
              <a:rPr lang="en-US" sz="1500" kern="1200" dirty="0">
                <a:solidFill>
                  <a:schemeClr val="tx1"/>
                </a:solidFill>
                <a:effectLst/>
                <a:latin typeface="+mj-lt"/>
                <a:ea typeface="+mj-ea"/>
                <a:cs typeface="+mj-cs"/>
              </a:rPr>
              <a:t> ze </a:t>
            </a:r>
            <a:r>
              <a:rPr lang="en-US" sz="1500" kern="1200" dirty="0" err="1">
                <a:solidFill>
                  <a:schemeClr val="tx1"/>
                </a:solidFill>
                <a:effectLst/>
                <a:latin typeface="+mj-lt"/>
                <a:ea typeface="+mj-ea"/>
                <a:cs typeface="+mj-cs"/>
              </a:rPr>
              <a:t>voorwerpen</a:t>
            </a:r>
            <a:r>
              <a:rPr lang="en-US" sz="1500" kern="1200" dirty="0">
                <a:solidFill>
                  <a:schemeClr val="tx1"/>
                </a:solidFill>
                <a:effectLst/>
                <a:latin typeface="+mj-lt"/>
                <a:ea typeface="+mj-ea"/>
                <a:cs typeface="+mj-cs"/>
              </a:rPr>
              <a:t> </a:t>
            </a:r>
            <a:r>
              <a:rPr lang="en-US" sz="1500" kern="1200" dirty="0" err="1">
                <a:solidFill>
                  <a:schemeClr val="tx1"/>
                </a:solidFill>
                <a:effectLst/>
                <a:latin typeface="+mj-lt"/>
                <a:ea typeface="+mj-ea"/>
                <a:cs typeface="+mj-cs"/>
              </a:rPr>
              <a:t>mochten</a:t>
            </a:r>
            <a:r>
              <a:rPr lang="en-US" sz="1500" kern="1200" dirty="0">
                <a:solidFill>
                  <a:schemeClr val="tx1"/>
                </a:solidFill>
                <a:effectLst/>
                <a:latin typeface="+mj-lt"/>
                <a:ea typeface="+mj-ea"/>
                <a:cs typeface="+mj-cs"/>
              </a:rPr>
              <a:t> </a:t>
            </a:r>
            <a:r>
              <a:rPr lang="en-US" sz="1500" kern="1200" dirty="0" err="1">
                <a:solidFill>
                  <a:schemeClr val="tx1"/>
                </a:solidFill>
                <a:effectLst/>
                <a:latin typeface="+mj-lt"/>
                <a:ea typeface="+mj-ea"/>
                <a:cs typeface="+mj-cs"/>
              </a:rPr>
              <a:t>classificeren</a:t>
            </a:r>
            <a:r>
              <a:rPr lang="en-US" sz="1500" kern="1200" dirty="0">
                <a:solidFill>
                  <a:schemeClr val="tx1"/>
                </a:solidFill>
                <a:effectLst/>
                <a:latin typeface="+mj-lt"/>
                <a:ea typeface="+mj-ea"/>
                <a:cs typeface="+mj-cs"/>
              </a:rPr>
              <a:t>. </a:t>
            </a:r>
            <a:endParaRPr lang="en-US" sz="1500" kern="1200" dirty="0">
              <a:solidFill>
                <a:schemeClr val="tx1"/>
              </a:solidFill>
              <a:latin typeface="+mj-lt"/>
              <a:ea typeface="+mj-ea"/>
              <a:cs typeface="+mj-cs"/>
            </a:endParaRPr>
          </a:p>
        </p:txBody>
      </p:sp>
      <p:sp>
        <p:nvSpPr>
          <p:cNvPr id="21" name="Rectangle 20">
            <a:extLst>
              <a:ext uri="{FF2B5EF4-FFF2-40B4-BE49-F238E27FC236}">
                <a16:creationId xmlns:a16="http://schemas.microsoft.com/office/drawing/2014/main" id="{EDD2A13B-608C-4BE1-AC1F-62B2DAF76B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5702" y="89748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977038ED-F717-467A-8D75-D8441BB926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854550" y="123919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Tijdelijke aanduiding voor inhoud 5" descr="Afbeelding met kleding, persoon, Menselijk gezicht, overdekt&#10;&#10;Automatisch gegenereerde beschrijving">
            <a:extLst>
              <a:ext uri="{FF2B5EF4-FFF2-40B4-BE49-F238E27FC236}">
                <a16:creationId xmlns:a16="http://schemas.microsoft.com/office/drawing/2014/main" id="{AE38BC41-3500-C004-33DD-83A43CEE37BD}"/>
              </a:ext>
            </a:extLst>
          </p:cNvPr>
          <p:cNvPicPr>
            <a:picLocks noChangeAspect="1"/>
          </p:cNvPicPr>
          <p:nvPr/>
        </p:nvPicPr>
        <p:blipFill rotWithShape="1">
          <a:blip r:embed="rId3">
            <a:extLst>
              <a:ext uri="{28A0092B-C50C-407E-A947-70E740481C1C}">
                <a14:useLocalDpi xmlns:a14="http://schemas.microsoft.com/office/drawing/2010/main" val="0"/>
              </a:ext>
            </a:extLst>
          </a:blip>
          <a:srcRect l="14980" r="16243" b="-2"/>
          <a:stretch/>
        </p:blipFill>
        <p:spPr>
          <a:xfrm>
            <a:off x="4155702" y="2573434"/>
            <a:ext cx="3922776" cy="3735926"/>
          </a:xfrm>
          <a:prstGeom prst="rect">
            <a:avLst/>
          </a:prstGeom>
        </p:spPr>
      </p:pic>
      <p:pic>
        <p:nvPicPr>
          <p:cNvPr id="10" name="Afbeelding 9" descr="Afbeelding met kleding, vloer, persoon, Modeaccessoire&#10;&#10;Automatisch gegenereerde beschrijving">
            <a:extLst>
              <a:ext uri="{FF2B5EF4-FFF2-40B4-BE49-F238E27FC236}">
                <a16:creationId xmlns:a16="http://schemas.microsoft.com/office/drawing/2014/main" id="{F7E4A73A-E31C-6AF2-97A4-350CBA44518E}"/>
              </a:ext>
            </a:extLst>
          </p:cNvPr>
          <p:cNvPicPr>
            <a:picLocks noChangeAspect="1"/>
          </p:cNvPicPr>
          <p:nvPr/>
        </p:nvPicPr>
        <p:blipFill rotWithShape="1">
          <a:blip r:embed="rId4">
            <a:extLst>
              <a:ext uri="{28A0092B-C50C-407E-A947-70E740481C1C}">
                <a14:useLocalDpi xmlns:a14="http://schemas.microsoft.com/office/drawing/2010/main" val="0"/>
              </a:ext>
            </a:extLst>
          </a:blip>
          <a:srcRect l="8170" r="13790" b="-4"/>
          <a:stretch/>
        </p:blipFill>
        <p:spPr>
          <a:xfrm>
            <a:off x="8290932" y="2560123"/>
            <a:ext cx="3901068" cy="3749236"/>
          </a:xfrm>
          <a:prstGeom prst="rect">
            <a:avLst/>
          </a:prstGeom>
        </p:spPr>
      </p:pic>
    </p:spTree>
    <p:extLst>
      <p:ext uri="{BB962C8B-B14F-4D97-AF65-F5344CB8AC3E}">
        <p14:creationId xmlns:p14="http://schemas.microsoft.com/office/powerpoint/2010/main" val="2752036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Afbeelding 2" descr="Afbeelding met speelgoed, vis, plastic, overdekt&#10;&#10;Automatisch gegenereerde beschrijving">
            <a:extLst>
              <a:ext uri="{FF2B5EF4-FFF2-40B4-BE49-F238E27FC236}">
                <a16:creationId xmlns:a16="http://schemas.microsoft.com/office/drawing/2014/main" id="{690788CF-5FC6-79D8-A6D6-3B580CB0A331}"/>
              </a:ext>
            </a:extLst>
          </p:cNvPr>
          <p:cNvPicPr>
            <a:picLocks noChangeAspect="1"/>
          </p:cNvPicPr>
          <p:nvPr/>
        </p:nvPicPr>
        <p:blipFill rotWithShape="1">
          <a:blip r:embed="rId2">
            <a:extLst>
              <a:ext uri="{28A0092B-C50C-407E-A947-70E740481C1C}">
                <a14:useLocalDpi xmlns:a14="http://schemas.microsoft.com/office/drawing/2010/main" val="0"/>
              </a:ext>
            </a:extLst>
          </a:blip>
          <a:srcRect l="24981" r="17082" b="-2"/>
          <a:stretch/>
        </p:blipFill>
        <p:spPr>
          <a:xfrm>
            <a:off x="192528" y="171716"/>
            <a:ext cx="3793268" cy="6514565"/>
          </a:xfrm>
          <a:prstGeom prst="rect">
            <a:avLst/>
          </a:prstGeom>
        </p:spPr>
      </p:pic>
      <p:pic>
        <p:nvPicPr>
          <p:cNvPr id="7" name="Afbeelding 6" descr="Afbeelding met speelgoed, vloer, overdekt, plastic&#10;&#10;Automatisch gegenereerde beschrijving">
            <a:extLst>
              <a:ext uri="{FF2B5EF4-FFF2-40B4-BE49-F238E27FC236}">
                <a16:creationId xmlns:a16="http://schemas.microsoft.com/office/drawing/2014/main" id="{F8786018-3B12-B04A-D3AB-E33CA2D81DEC}"/>
              </a:ext>
            </a:extLst>
          </p:cNvPr>
          <p:cNvPicPr>
            <a:picLocks noChangeAspect="1"/>
          </p:cNvPicPr>
          <p:nvPr/>
        </p:nvPicPr>
        <p:blipFill rotWithShape="1">
          <a:blip r:embed="rId3">
            <a:extLst>
              <a:ext uri="{28A0092B-C50C-407E-A947-70E740481C1C}">
                <a14:useLocalDpi xmlns:a14="http://schemas.microsoft.com/office/drawing/2010/main" val="0"/>
              </a:ext>
            </a:extLst>
          </a:blip>
          <a:srcRect l="29252" r="26735" b="-1"/>
          <a:stretch/>
        </p:blipFill>
        <p:spPr>
          <a:xfrm>
            <a:off x="4184538" y="171716"/>
            <a:ext cx="3822924" cy="6514565"/>
          </a:xfrm>
          <a:prstGeom prst="rect">
            <a:avLst/>
          </a:prstGeom>
        </p:spPr>
      </p:pic>
      <p:pic>
        <p:nvPicPr>
          <p:cNvPr id="5" name="Afbeelding 4" descr="Afbeelding met schoeisel, vloer, schoen, overdekt&#10;&#10;Automatisch gegenereerde beschrijving">
            <a:extLst>
              <a:ext uri="{FF2B5EF4-FFF2-40B4-BE49-F238E27FC236}">
                <a16:creationId xmlns:a16="http://schemas.microsoft.com/office/drawing/2014/main" id="{0211611C-01F0-4842-35D6-87B649E884D5}"/>
              </a:ext>
            </a:extLst>
          </p:cNvPr>
          <p:cNvPicPr>
            <a:picLocks noChangeAspect="1"/>
          </p:cNvPicPr>
          <p:nvPr/>
        </p:nvPicPr>
        <p:blipFill rotWithShape="1">
          <a:blip r:embed="rId4">
            <a:extLst>
              <a:ext uri="{28A0092B-C50C-407E-A947-70E740481C1C}">
                <a14:useLocalDpi xmlns:a14="http://schemas.microsoft.com/office/drawing/2010/main" val="0"/>
              </a:ext>
            </a:extLst>
          </a:blip>
          <a:srcRect l="20002" r="36261" b="-1"/>
          <a:stretch/>
        </p:blipFill>
        <p:spPr>
          <a:xfrm>
            <a:off x="8188032" y="171716"/>
            <a:ext cx="3799007" cy="6514565"/>
          </a:xfrm>
          <a:prstGeom prst="rect">
            <a:avLst/>
          </a:prstGeom>
        </p:spPr>
      </p:pic>
      <p:sp>
        <p:nvSpPr>
          <p:cNvPr id="8" name="Tekstvak 7">
            <a:extLst>
              <a:ext uri="{FF2B5EF4-FFF2-40B4-BE49-F238E27FC236}">
                <a16:creationId xmlns:a16="http://schemas.microsoft.com/office/drawing/2014/main" id="{02988E60-8EEC-AE97-DB27-4AA4A57C7C96}"/>
              </a:ext>
            </a:extLst>
          </p:cNvPr>
          <p:cNvSpPr txBox="1"/>
          <p:nvPr/>
        </p:nvSpPr>
        <p:spPr>
          <a:xfrm>
            <a:off x="447675" y="457200"/>
            <a:ext cx="3028950" cy="369332"/>
          </a:xfrm>
          <a:prstGeom prst="rect">
            <a:avLst/>
          </a:prstGeom>
          <a:noFill/>
        </p:spPr>
        <p:txBody>
          <a:bodyPr wrap="square" rtlCol="0">
            <a:spAutoFit/>
          </a:bodyPr>
          <a:lstStyle/>
          <a:p>
            <a:r>
              <a:rPr lang="nl-NL" dirty="0">
                <a:solidFill>
                  <a:schemeClr val="bg1"/>
                </a:solidFill>
              </a:rPr>
              <a:t>stromend water</a:t>
            </a:r>
          </a:p>
        </p:txBody>
      </p:sp>
      <p:sp>
        <p:nvSpPr>
          <p:cNvPr id="9" name="Tekstvak 8">
            <a:extLst>
              <a:ext uri="{FF2B5EF4-FFF2-40B4-BE49-F238E27FC236}">
                <a16:creationId xmlns:a16="http://schemas.microsoft.com/office/drawing/2014/main" id="{ACC54CFA-892C-7B88-D4EC-905631AC4927}"/>
              </a:ext>
            </a:extLst>
          </p:cNvPr>
          <p:cNvSpPr txBox="1"/>
          <p:nvPr/>
        </p:nvSpPr>
        <p:spPr>
          <a:xfrm>
            <a:off x="4381500" y="942975"/>
            <a:ext cx="1314450" cy="369332"/>
          </a:xfrm>
          <a:prstGeom prst="rect">
            <a:avLst/>
          </a:prstGeom>
          <a:noFill/>
        </p:spPr>
        <p:txBody>
          <a:bodyPr wrap="square" rtlCol="0">
            <a:spAutoFit/>
          </a:bodyPr>
          <a:lstStyle/>
          <a:p>
            <a:r>
              <a:rPr lang="nl-NL" dirty="0">
                <a:solidFill>
                  <a:schemeClr val="bg1"/>
                </a:solidFill>
              </a:rPr>
              <a:t>waterdamp</a:t>
            </a:r>
          </a:p>
        </p:txBody>
      </p:sp>
      <p:sp>
        <p:nvSpPr>
          <p:cNvPr id="10" name="Tekstvak 9">
            <a:extLst>
              <a:ext uri="{FF2B5EF4-FFF2-40B4-BE49-F238E27FC236}">
                <a16:creationId xmlns:a16="http://schemas.microsoft.com/office/drawing/2014/main" id="{79D7D26F-643C-48A1-2A67-F6800D1E16F1}"/>
              </a:ext>
            </a:extLst>
          </p:cNvPr>
          <p:cNvSpPr txBox="1"/>
          <p:nvPr/>
        </p:nvSpPr>
        <p:spPr>
          <a:xfrm>
            <a:off x="8277630" y="509885"/>
            <a:ext cx="1381125" cy="646331"/>
          </a:xfrm>
          <a:prstGeom prst="rect">
            <a:avLst/>
          </a:prstGeom>
          <a:noFill/>
        </p:spPr>
        <p:txBody>
          <a:bodyPr wrap="square" rtlCol="0">
            <a:spAutoFit/>
          </a:bodyPr>
          <a:lstStyle/>
          <a:p>
            <a:r>
              <a:rPr lang="nl-NL" dirty="0">
                <a:solidFill>
                  <a:schemeClr val="bg1"/>
                </a:solidFill>
              </a:rPr>
              <a:t>bevroren water</a:t>
            </a:r>
          </a:p>
        </p:txBody>
      </p:sp>
    </p:spTree>
    <p:extLst>
      <p:ext uri="{BB962C8B-B14F-4D97-AF65-F5344CB8AC3E}">
        <p14:creationId xmlns:p14="http://schemas.microsoft.com/office/powerpoint/2010/main" val="909668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6">
            <a:extLst>
              <a:ext uri="{FF2B5EF4-FFF2-40B4-BE49-F238E27FC236}">
                <a16:creationId xmlns:a16="http://schemas.microsoft.com/office/drawing/2014/main" id="{0AA75791-ABD6-45E2-B58A-77112BD0F8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D2A542E6-1924-4FE2-89D1-3CB19468C1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0" name="Rectangle 19">
              <a:extLst>
                <a:ext uri="{FF2B5EF4-FFF2-40B4-BE49-F238E27FC236}">
                  <a16:creationId xmlns:a16="http://schemas.microsoft.com/office/drawing/2014/main" id="{1F353183-2147-472B-AD7D-4A085FF6A4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AAA42C8-A082-4DFD-A5F3-FC9EF825B1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el 1">
            <a:extLst>
              <a:ext uri="{FF2B5EF4-FFF2-40B4-BE49-F238E27FC236}">
                <a16:creationId xmlns:a16="http://schemas.microsoft.com/office/drawing/2014/main" id="{235E2717-539E-A1FA-CB62-05980A7EFF5B}"/>
              </a:ext>
            </a:extLst>
          </p:cNvPr>
          <p:cNvSpPr>
            <a:spLocks noGrp="1"/>
          </p:cNvSpPr>
          <p:nvPr>
            <p:ph type="title"/>
          </p:nvPr>
        </p:nvSpPr>
        <p:spPr>
          <a:xfrm>
            <a:off x="549277" y="469448"/>
            <a:ext cx="7202485" cy="1087890"/>
          </a:xfrm>
        </p:spPr>
        <p:txBody>
          <a:bodyPr vert="horz" lIns="91440" tIns="45720" rIns="91440" bIns="45720" rtlCol="0" anchor="t">
            <a:normAutofit/>
          </a:bodyPr>
          <a:lstStyle/>
          <a:p>
            <a:r>
              <a:rPr lang="en-US" sz="1700" kern="1200">
                <a:solidFill>
                  <a:schemeClr val="tx1"/>
                </a:solidFill>
                <a:effectLst/>
                <a:latin typeface="+mj-lt"/>
                <a:ea typeface="+mj-ea"/>
                <a:cs typeface="+mj-cs"/>
              </a:rPr>
              <a:t>Andere groepjes namen deel aan doe-kijk-zoek activiteiten die allen in relatie staan tot het thema ’water’. Baby Spatter, uit het verhaal van de familie Spatter, is familieleden zoekgeraakt. Met het uitvoeren of bekijken van vele educatieve spellen keerden alle familieleden in het emmertje van baby Spatter terug. </a:t>
            </a:r>
            <a:endParaRPr lang="en-US" sz="1700" kern="1200">
              <a:solidFill>
                <a:schemeClr val="tx1"/>
              </a:solidFill>
              <a:latin typeface="+mj-lt"/>
              <a:ea typeface="+mj-ea"/>
              <a:cs typeface="+mj-cs"/>
            </a:endParaRPr>
          </a:p>
        </p:txBody>
      </p:sp>
      <p:pic>
        <p:nvPicPr>
          <p:cNvPr id="10" name="Afbeelding 9" descr="Afbeelding met Schaalmodel, muur, overdekt&#10;&#10;Automatisch gegenereerde beschrijving">
            <a:extLst>
              <a:ext uri="{FF2B5EF4-FFF2-40B4-BE49-F238E27FC236}">
                <a16:creationId xmlns:a16="http://schemas.microsoft.com/office/drawing/2014/main" id="{8EB4BD78-B838-15B0-C8A4-781D90353D89}"/>
              </a:ext>
            </a:extLst>
          </p:cNvPr>
          <p:cNvPicPr>
            <a:picLocks noChangeAspect="1"/>
          </p:cNvPicPr>
          <p:nvPr/>
        </p:nvPicPr>
        <p:blipFill rotWithShape="1">
          <a:blip r:embed="rId2">
            <a:extLst>
              <a:ext uri="{28A0092B-C50C-407E-A947-70E740481C1C}">
                <a14:useLocalDpi xmlns:a14="http://schemas.microsoft.com/office/drawing/2010/main" val="0"/>
              </a:ext>
            </a:extLst>
          </a:blip>
          <a:srcRect l="24877" r="34133" b="2"/>
          <a:stretch/>
        </p:blipFill>
        <p:spPr>
          <a:xfrm>
            <a:off x="549281" y="2133600"/>
            <a:ext cx="2280713" cy="4172921"/>
          </a:xfrm>
          <a:prstGeom prst="rect">
            <a:avLst/>
          </a:prstGeom>
          <a:effectLst>
            <a:outerShdw blurRad="508000" dist="101600" dir="5400000" algn="tl" rotWithShape="0">
              <a:prstClr val="black">
                <a:alpha val="10000"/>
              </a:prstClr>
            </a:outerShdw>
          </a:effectLst>
        </p:spPr>
      </p:pic>
      <p:sp>
        <p:nvSpPr>
          <p:cNvPr id="23" name="Content Placeholder 13">
            <a:extLst>
              <a:ext uri="{FF2B5EF4-FFF2-40B4-BE49-F238E27FC236}">
                <a16:creationId xmlns:a16="http://schemas.microsoft.com/office/drawing/2014/main" id="{42D215FE-F1A0-E864-E954-8AB96E90DD7B}"/>
              </a:ext>
            </a:extLst>
          </p:cNvPr>
          <p:cNvSpPr>
            <a:spLocks noGrp="1"/>
          </p:cNvSpPr>
          <p:nvPr>
            <p:ph sz="half" idx="1"/>
          </p:nvPr>
        </p:nvSpPr>
        <p:spPr>
          <a:xfrm>
            <a:off x="8328816" y="2059201"/>
            <a:ext cx="3313114" cy="1674600"/>
          </a:xfrm>
        </p:spPr>
        <p:txBody>
          <a:bodyPr vert="horz" lIns="91440" tIns="45720" rIns="91440" bIns="45720" rtlCol="0" anchor="t">
            <a:normAutofit/>
          </a:bodyPr>
          <a:lstStyle/>
          <a:p>
            <a:pPr marL="0" indent="0" algn="ctr">
              <a:buNone/>
            </a:pPr>
            <a:r>
              <a:rPr lang="en-US" sz="4000" dirty="0">
                <a:solidFill>
                  <a:srgbClr val="002060">
                    <a:alpha val="60000"/>
                  </a:srgbClr>
                </a:solidFill>
              </a:rPr>
              <a:t>de </a:t>
            </a:r>
          </a:p>
          <a:p>
            <a:pPr marL="0" indent="0" algn="ctr">
              <a:buNone/>
            </a:pPr>
            <a:r>
              <a:rPr lang="en-US" sz="4000" dirty="0" err="1">
                <a:solidFill>
                  <a:srgbClr val="002060">
                    <a:alpha val="60000"/>
                  </a:srgbClr>
                </a:solidFill>
              </a:rPr>
              <a:t>waterval</a:t>
            </a:r>
            <a:endParaRPr lang="en-US" sz="4000" dirty="0">
              <a:solidFill>
                <a:srgbClr val="002060">
                  <a:alpha val="60000"/>
                </a:srgbClr>
              </a:solidFill>
            </a:endParaRPr>
          </a:p>
        </p:txBody>
      </p:sp>
      <p:pic>
        <p:nvPicPr>
          <p:cNvPr id="6" name="Tijdelijke aanduiding voor inhoud 5" descr="Afbeelding met muur, overdekt, persoon&#10;&#10;Automatisch gegenereerde beschrijving">
            <a:extLst>
              <a:ext uri="{FF2B5EF4-FFF2-40B4-BE49-F238E27FC236}">
                <a16:creationId xmlns:a16="http://schemas.microsoft.com/office/drawing/2014/main" id="{84B7E7CF-663E-C029-DBAD-C87A91C0CB95}"/>
              </a:ext>
            </a:extLst>
          </p:cNvPr>
          <p:cNvPicPr>
            <a:picLocks noChangeAspect="1"/>
          </p:cNvPicPr>
          <p:nvPr/>
        </p:nvPicPr>
        <p:blipFill rotWithShape="1">
          <a:blip r:embed="rId3">
            <a:extLst>
              <a:ext uri="{28A0092B-C50C-407E-A947-70E740481C1C}">
                <a14:useLocalDpi xmlns:a14="http://schemas.microsoft.com/office/drawing/2010/main" val="0"/>
              </a:ext>
            </a:extLst>
          </a:blip>
          <a:srcRect t="27064"/>
          <a:stretch/>
        </p:blipFill>
        <p:spPr>
          <a:xfrm rot="5400000">
            <a:off x="2064941" y="3078600"/>
            <a:ext cx="4172400" cy="2282400"/>
          </a:xfrm>
          <a:prstGeom prst="rect">
            <a:avLst/>
          </a:prstGeom>
          <a:effectLst>
            <a:outerShdw blurRad="508000" dist="101600" dir="5400000" algn="tl" rotWithShape="0">
              <a:prstClr val="black">
                <a:alpha val="10000"/>
              </a:prstClr>
            </a:outerShdw>
          </a:effectLst>
        </p:spPr>
      </p:pic>
      <p:pic>
        <p:nvPicPr>
          <p:cNvPr id="8" name="Tijdelijke aanduiding voor inhoud 7" descr="Afbeelding met persoon&#10;&#10;Automatisch gegenereerde beschrijving">
            <a:extLst>
              <a:ext uri="{FF2B5EF4-FFF2-40B4-BE49-F238E27FC236}">
                <a16:creationId xmlns:a16="http://schemas.microsoft.com/office/drawing/2014/main" id="{0B43A7C8-0671-3C4C-0C01-4A6FEF74F21C}"/>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38265" r="20708"/>
          <a:stretch/>
        </p:blipFill>
        <p:spPr>
          <a:xfrm>
            <a:off x="5472289" y="2133600"/>
            <a:ext cx="2282400" cy="4172400"/>
          </a:xfrm>
          <a:prstGeom prst="rect">
            <a:avLst/>
          </a:prstGeom>
        </p:spPr>
      </p:pic>
    </p:spTree>
    <p:extLst>
      <p:ext uri="{BB962C8B-B14F-4D97-AF65-F5344CB8AC3E}">
        <p14:creationId xmlns:p14="http://schemas.microsoft.com/office/powerpoint/2010/main" val="2644433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A14B83C-B379-41FC-8327-600DA7EFD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CB018903-3549-4A3B-A9DF-B26757CAA9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6" name="Rectangle 15">
              <a:extLst>
                <a:ext uri="{FF2B5EF4-FFF2-40B4-BE49-F238E27FC236}">
                  <a16:creationId xmlns:a16="http://schemas.microsoft.com/office/drawing/2014/main" id="{9E5D3F77-D07F-4F7D-97A2-E366830206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C6F5A2D-56A0-4ED7-A3E2-3CF67608F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el 1">
            <a:extLst>
              <a:ext uri="{FF2B5EF4-FFF2-40B4-BE49-F238E27FC236}">
                <a16:creationId xmlns:a16="http://schemas.microsoft.com/office/drawing/2014/main" id="{75FD53B4-E3B6-E6AD-6D58-29FDF9AE1055}"/>
              </a:ext>
            </a:extLst>
          </p:cNvPr>
          <p:cNvSpPr>
            <a:spLocks noGrp="1"/>
          </p:cNvSpPr>
          <p:nvPr>
            <p:ph type="title"/>
          </p:nvPr>
        </p:nvSpPr>
        <p:spPr>
          <a:xfrm>
            <a:off x="549277" y="458033"/>
            <a:ext cx="5257798" cy="726224"/>
          </a:xfrm>
        </p:spPr>
        <p:txBody>
          <a:bodyPr vert="horz" wrap="square" lIns="91440" tIns="45720" rIns="91440" bIns="45720" rtlCol="0" anchor="ctr">
            <a:normAutofit/>
          </a:bodyPr>
          <a:lstStyle/>
          <a:p>
            <a:r>
              <a:rPr lang="en-US" sz="2200" dirty="0"/>
              <a:t>Het plein van </a:t>
            </a:r>
            <a:r>
              <a:rPr lang="en-US" sz="2200" dirty="0" err="1"/>
              <a:t>apparaten</a:t>
            </a:r>
            <a:r>
              <a:rPr lang="en-US" sz="2200" dirty="0"/>
              <a:t> die water </a:t>
            </a:r>
            <a:r>
              <a:rPr lang="en-US" sz="2200" dirty="0" err="1"/>
              <a:t>gebruiken</a:t>
            </a:r>
            <a:r>
              <a:rPr lang="en-US" sz="2200" dirty="0"/>
              <a:t>.</a:t>
            </a:r>
          </a:p>
        </p:txBody>
      </p:sp>
      <p:pic>
        <p:nvPicPr>
          <p:cNvPr id="6" name="Afbeelding 5" descr="Afbeelding met overdekt, persoon, gootsteen, kleding&#10;&#10;Automatisch gegenereerde beschrijving">
            <a:extLst>
              <a:ext uri="{FF2B5EF4-FFF2-40B4-BE49-F238E27FC236}">
                <a16:creationId xmlns:a16="http://schemas.microsoft.com/office/drawing/2014/main" id="{6139590B-5BC8-FE14-3628-923F30E543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901638" y="2151337"/>
            <a:ext cx="4752000" cy="3564000"/>
          </a:xfrm>
          <a:prstGeom prst="rect">
            <a:avLst/>
          </a:prstGeom>
          <a:effectLst>
            <a:outerShdw blurRad="508000" dist="101600" dir="5400000" algn="tl" rotWithShape="0">
              <a:prstClr val="black">
                <a:alpha val="10000"/>
              </a:prstClr>
            </a:outerShdw>
          </a:effectLst>
        </p:spPr>
      </p:pic>
      <p:pic>
        <p:nvPicPr>
          <p:cNvPr id="8" name="Afbeelding 7" descr="Afbeelding met Huishoudelijk apparaat, overdekt, wasmachine, apparaat&#10;&#10;Automatisch gegenereerde beschrijving">
            <a:extLst>
              <a:ext uri="{FF2B5EF4-FFF2-40B4-BE49-F238E27FC236}">
                <a16:creationId xmlns:a16="http://schemas.microsoft.com/office/drawing/2014/main" id="{49C9AD5C-FB4A-7367-2945-FD35741AEA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537567" y="2151339"/>
            <a:ext cx="4752000" cy="3564000"/>
          </a:xfrm>
          <a:prstGeom prst="rect">
            <a:avLst/>
          </a:prstGeom>
          <a:effectLst>
            <a:outerShdw blurRad="508000" dist="101600" dir="5400000" algn="tl" rotWithShape="0">
              <a:prstClr val="black">
                <a:alpha val="10000"/>
              </a:prstClr>
            </a:outerShdw>
          </a:effectLst>
        </p:spPr>
      </p:pic>
    </p:spTree>
    <p:extLst>
      <p:ext uri="{BB962C8B-B14F-4D97-AF65-F5344CB8AC3E}">
        <p14:creationId xmlns:p14="http://schemas.microsoft.com/office/powerpoint/2010/main" val="2972702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C34C49FD-318D-49AE-BAC7-5634695CCE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8444DC2E-9E72-4669-878E-AF93DF3077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7" name="Rectangle 36">
              <a:extLst>
                <a:ext uri="{FF2B5EF4-FFF2-40B4-BE49-F238E27FC236}">
                  <a16:creationId xmlns:a16="http://schemas.microsoft.com/office/drawing/2014/main" id="{6E56A799-9BBA-4BC7-8D47-C6251FDDF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89EA9C1F-2B28-4DEA-8EF8-4D0A06E28C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Rectangle 39">
            <a:extLst>
              <a:ext uri="{FF2B5EF4-FFF2-40B4-BE49-F238E27FC236}">
                <a16:creationId xmlns:a16="http://schemas.microsoft.com/office/drawing/2014/main" id="{2AD021B0-C307-4067-887D-35DF45447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864" y="549275"/>
            <a:ext cx="11088686" cy="5757925"/>
          </a:xfrm>
          <a:prstGeom prst="rect">
            <a:avLst/>
          </a:prstGeom>
          <a:solidFill>
            <a:schemeClr val="bg1"/>
          </a:solidFill>
          <a:ln>
            <a:noFill/>
          </a:ln>
          <a:effectLst>
            <a:outerShdw blurRad="508000" dist="101600" dir="54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F132EFF-1408-244C-11B4-30E33F842944}"/>
              </a:ext>
            </a:extLst>
          </p:cNvPr>
          <p:cNvSpPr>
            <a:spLocks noGrp="1"/>
          </p:cNvSpPr>
          <p:nvPr>
            <p:ph type="title"/>
          </p:nvPr>
        </p:nvSpPr>
        <p:spPr>
          <a:xfrm>
            <a:off x="1092200" y="1112840"/>
            <a:ext cx="4716463" cy="2311844"/>
          </a:xfrm>
        </p:spPr>
        <p:txBody>
          <a:bodyPr vert="horz" wrap="square" lIns="91440" tIns="45720" rIns="91440" bIns="45720" rtlCol="0" anchor="b">
            <a:normAutofit/>
          </a:bodyPr>
          <a:lstStyle/>
          <a:p>
            <a:r>
              <a:rPr lang="en-US" sz="4200" dirty="0" err="1"/>
              <a:t>V</a:t>
            </a:r>
            <a:r>
              <a:rPr lang="en-US" sz="4200" kern="1200" dirty="0" err="1">
                <a:solidFill>
                  <a:schemeClr val="tx1"/>
                </a:solidFill>
                <a:latin typeface="+mj-lt"/>
                <a:ea typeface="+mj-ea"/>
                <a:cs typeface="+mj-cs"/>
              </a:rPr>
              <a:t>erstop</a:t>
            </a:r>
            <a:r>
              <a:rPr lang="en-US" sz="4200" kern="1200" dirty="0">
                <a:solidFill>
                  <a:schemeClr val="tx1"/>
                </a:solidFill>
                <a:latin typeface="+mj-lt"/>
                <a:ea typeface="+mj-ea"/>
                <a:cs typeface="+mj-cs"/>
              </a:rPr>
              <a:t> je in </a:t>
            </a:r>
            <a:r>
              <a:rPr lang="en-US" sz="4200" kern="1200" dirty="0" err="1">
                <a:solidFill>
                  <a:schemeClr val="tx1"/>
                </a:solidFill>
                <a:latin typeface="+mj-lt"/>
                <a:ea typeface="+mj-ea"/>
                <a:cs typeface="+mj-cs"/>
              </a:rPr>
              <a:t>een</a:t>
            </a:r>
            <a:r>
              <a:rPr lang="en-US" sz="4200" kern="1200" dirty="0">
                <a:solidFill>
                  <a:schemeClr val="tx1"/>
                </a:solidFill>
                <a:latin typeface="+mj-lt"/>
                <a:ea typeface="+mj-ea"/>
                <a:cs typeface="+mj-cs"/>
              </a:rPr>
              <a:t> </a:t>
            </a:r>
            <a:r>
              <a:rPr lang="en-US" sz="4200" kern="1200" dirty="0" err="1">
                <a:solidFill>
                  <a:schemeClr val="tx1"/>
                </a:solidFill>
                <a:latin typeface="+mj-lt"/>
                <a:ea typeface="+mj-ea"/>
                <a:cs typeface="+mj-cs"/>
              </a:rPr>
              <a:t>zeepbel</a:t>
            </a:r>
            <a:r>
              <a:rPr lang="en-US" sz="4200" kern="1200" dirty="0">
                <a:solidFill>
                  <a:schemeClr val="tx1"/>
                </a:solidFill>
                <a:latin typeface="+mj-lt"/>
                <a:ea typeface="+mj-ea"/>
                <a:cs typeface="+mj-cs"/>
              </a:rPr>
              <a:t>.</a:t>
            </a:r>
          </a:p>
        </p:txBody>
      </p:sp>
      <p:grpSp>
        <p:nvGrpSpPr>
          <p:cNvPr id="42" name="Group 41">
            <a:extLst>
              <a:ext uri="{FF2B5EF4-FFF2-40B4-BE49-F238E27FC236}">
                <a16:creationId xmlns:a16="http://schemas.microsoft.com/office/drawing/2014/main" id="{223CC9DA-C742-47CF-8965-06B4D836A5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83337" y="549273"/>
            <a:ext cx="5257537" cy="5757924"/>
            <a:chOff x="4656138" y="0"/>
            <a:chExt cx="6983409" cy="6308725"/>
          </a:xfrm>
        </p:grpSpPr>
        <p:sp>
          <p:nvSpPr>
            <p:cNvPr id="43" name="Rectangle 42">
              <a:extLst>
                <a:ext uri="{FF2B5EF4-FFF2-40B4-BE49-F238E27FC236}">
                  <a16:creationId xmlns:a16="http://schemas.microsoft.com/office/drawing/2014/main" id="{B27219E4-2868-4D53-9258-78813DDFD8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656138" y="0"/>
              <a:ext cx="6982794" cy="630872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Rectangle 43">
              <a:extLst>
                <a:ext uri="{FF2B5EF4-FFF2-40B4-BE49-F238E27FC236}">
                  <a16:creationId xmlns:a16="http://schemas.microsoft.com/office/drawing/2014/main" id="{47272C0A-7EBF-4D41-9851-D1B8A23DF3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656138" y="0"/>
              <a:ext cx="6983409" cy="6308725"/>
            </a:xfrm>
            <a:prstGeom prst="rect">
              <a:avLst/>
            </a:prstGeom>
            <a:solidFill>
              <a:schemeClr val="accent4">
                <a:lumMod val="75000"/>
                <a:alpha val="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Rectangle 44">
              <a:extLst>
                <a:ext uri="{FF2B5EF4-FFF2-40B4-BE49-F238E27FC236}">
                  <a16:creationId xmlns:a16="http://schemas.microsoft.com/office/drawing/2014/main" id="{D4AD8EFA-1927-489C-803F-6F7684B61D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656138" y="0"/>
              <a:ext cx="6983409" cy="6308725"/>
            </a:xfrm>
            <a:prstGeom prst="rect">
              <a:avLst/>
            </a:prstGeom>
            <a:solidFill>
              <a:schemeClr val="bg1">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4" name="Afbeelding 3" descr="Afbeelding met persoon, kleding, Menselijk gezicht, overdekt&#10;&#10;Automatisch gegenereerde beschrijving">
            <a:extLst>
              <a:ext uri="{FF2B5EF4-FFF2-40B4-BE49-F238E27FC236}">
                <a16:creationId xmlns:a16="http://schemas.microsoft.com/office/drawing/2014/main" id="{1768338F-799E-6C70-80E0-9C931605D2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132899" y="1268822"/>
            <a:ext cx="5756400" cy="4317300"/>
          </a:xfrm>
          <a:prstGeom prst="rect">
            <a:avLst/>
          </a:prstGeom>
          <a:effectLst>
            <a:outerShdw blurRad="508000" dist="101600" dir="5400000" algn="tl" rotWithShape="0">
              <a:prstClr val="black">
                <a:alpha val="10000"/>
              </a:prstClr>
            </a:outerShdw>
          </a:effectLst>
        </p:spPr>
      </p:pic>
    </p:spTree>
    <p:extLst>
      <p:ext uri="{BB962C8B-B14F-4D97-AF65-F5344CB8AC3E}">
        <p14:creationId xmlns:p14="http://schemas.microsoft.com/office/powerpoint/2010/main" val="3819770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Afbeelding 10" descr="Afbeelding met kunst, paars, overdekt, violet&#10;&#10;Automatisch gegenereerde beschrijving">
            <a:extLst>
              <a:ext uri="{FF2B5EF4-FFF2-40B4-BE49-F238E27FC236}">
                <a16:creationId xmlns:a16="http://schemas.microsoft.com/office/drawing/2014/main" id="{E3DD5F10-7C8B-F479-3EEE-2ED7F4ED01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970281" y="971548"/>
            <a:ext cx="2624663" cy="1968497"/>
          </a:xfrm>
          <a:prstGeom prst="rect">
            <a:avLst/>
          </a:prstGeom>
        </p:spPr>
      </p:pic>
      <p:pic>
        <p:nvPicPr>
          <p:cNvPr id="3" name="Afbeelding 2" descr="Afbeelding met overdekt, badkamer, muur, persoon&#10;&#10;Automatisch gegenereerde beschrijving">
            <a:extLst>
              <a:ext uri="{FF2B5EF4-FFF2-40B4-BE49-F238E27FC236}">
                <a16:creationId xmlns:a16="http://schemas.microsoft.com/office/drawing/2014/main" id="{7BA6C1EC-A2FC-A5EF-CD76-BFE445718F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619570" y="1557228"/>
            <a:ext cx="4991384" cy="3743538"/>
          </a:xfrm>
          <a:prstGeom prst="rect">
            <a:avLst/>
          </a:prstGeom>
        </p:spPr>
      </p:pic>
      <p:pic>
        <p:nvPicPr>
          <p:cNvPr id="7" name="Afbeelding 6" descr="Afbeelding met trouwjurk, sneeuwman, iglo, sneeuw&#10;&#10;Automatisch gegenereerde beschrijving">
            <a:extLst>
              <a:ext uri="{FF2B5EF4-FFF2-40B4-BE49-F238E27FC236}">
                <a16:creationId xmlns:a16="http://schemas.microsoft.com/office/drawing/2014/main" id="{6ABDBC26-A8DC-4410-DB76-A93DE948D0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616317" y="971548"/>
            <a:ext cx="2624662" cy="1968496"/>
          </a:xfrm>
          <a:prstGeom prst="rect">
            <a:avLst/>
          </a:prstGeom>
        </p:spPr>
      </p:pic>
      <p:pic>
        <p:nvPicPr>
          <p:cNvPr id="5" name="Afbeelding 4" descr="Afbeelding met beer, IJsbeer, polair, grot&#10;&#10;Automatisch gegenereerde beschrijving">
            <a:extLst>
              <a:ext uri="{FF2B5EF4-FFF2-40B4-BE49-F238E27FC236}">
                <a16:creationId xmlns:a16="http://schemas.microsoft.com/office/drawing/2014/main" id="{2ED15209-2647-8AA3-C2B3-9C9856CC8C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467" y="3672836"/>
            <a:ext cx="3278292" cy="2458719"/>
          </a:xfrm>
          <a:prstGeom prst="rect">
            <a:avLst/>
          </a:prstGeom>
        </p:spPr>
      </p:pic>
      <p:pic>
        <p:nvPicPr>
          <p:cNvPr id="9" name="Afbeelding 8" descr="Afbeelding met beeldscherm, overdekt, Weergave-apparaat, Plat beeldscherm&#10;&#10;Automatisch gegenereerde beschrijving">
            <a:extLst>
              <a:ext uri="{FF2B5EF4-FFF2-40B4-BE49-F238E27FC236}">
                <a16:creationId xmlns:a16="http://schemas.microsoft.com/office/drawing/2014/main" id="{4506CD3D-EF0D-CF4D-146E-E93174495A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8606651" y="3920361"/>
            <a:ext cx="2643992" cy="1982994"/>
          </a:xfrm>
          <a:prstGeom prst="rect">
            <a:avLst/>
          </a:prstGeom>
        </p:spPr>
      </p:pic>
    </p:spTree>
    <p:extLst>
      <p:ext uri="{BB962C8B-B14F-4D97-AF65-F5344CB8AC3E}">
        <p14:creationId xmlns:p14="http://schemas.microsoft.com/office/powerpoint/2010/main" val="18696738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descr="Afbeelding met plafond, overdekt, meubels, vloer&#10;&#10;Automatisch gegenereerde beschrijving">
            <a:extLst>
              <a:ext uri="{FF2B5EF4-FFF2-40B4-BE49-F238E27FC236}">
                <a16:creationId xmlns:a16="http://schemas.microsoft.com/office/drawing/2014/main" id="{CC288748-BBE4-9D1C-A73C-A92D2D99A377}"/>
              </a:ext>
            </a:extLst>
          </p:cNvPr>
          <p:cNvPicPr>
            <a:picLocks noChangeAspect="1"/>
          </p:cNvPicPr>
          <p:nvPr/>
        </p:nvPicPr>
        <p:blipFill rotWithShape="1">
          <a:blip r:embed="rId2">
            <a:extLst>
              <a:ext uri="{28A0092B-C50C-407E-A947-70E740481C1C}">
                <a14:useLocalDpi xmlns:a14="http://schemas.microsoft.com/office/drawing/2010/main" val="0"/>
              </a:ext>
            </a:extLst>
          </a:blip>
          <a:srcRect t="14764" b="10236"/>
          <a:stretch/>
        </p:blipFill>
        <p:spPr>
          <a:xfrm>
            <a:off x="-3047" y="1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dertitel 2">
            <a:extLst>
              <a:ext uri="{FF2B5EF4-FFF2-40B4-BE49-F238E27FC236}">
                <a16:creationId xmlns:a16="http://schemas.microsoft.com/office/drawing/2014/main" id="{6474A90B-5B04-E980-D2EC-AA004586798C}"/>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nl-NL" sz="4800" dirty="0">
                <a:solidFill>
                  <a:srgbClr val="FFFFFF"/>
                </a:solidFill>
              </a:rPr>
              <a:t>Teveel om op te noemen.</a:t>
            </a:r>
          </a:p>
        </p:txBody>
      </p:sp>
    </p:spTree>
    <p:extLst>
      <p:ext uri="{BB962C8B-B14F-4D97-AF65-F5344CB8AC3E}">
        <p14:creationId xmlns:p14="http://schemas.microsoft.com/office/powerpoint/2010/main" val="639986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5DD828FE72AEA4C96051D23DB1B1C2F" ma:contentTypeVersion="" ma:contentTypeDescription="Een nieuw document maken." ma:contentTypeScope="" ma:versionID="56ea4d2cad95ab1321ca588467050660">
  <xsd:schema xmlns:xsd="http://www.w3.org/2001/XMLSchema" xmlns:xs="http://www.w3.org/2001/XMLSchema" xmlns:p="http://schemas.microsoft.com/office/2006/metadata/properties" xmlns:ns2="2ac89fca-e493-4562-ad0d-25ecd91f1b26" xmlns:ns3="441dd8f2-f4ab-43aa-a9fb-c41851663098" targetNamespace="http://schemas.microsoft.com/office/2006/metadata/properties" ma:root="true" ma:fieldsID="4df4294bde41544e5d6d003a7ae2ece0" ns2:_="" ns3:_="">
    <xsd:import namespace="2ac89fca-e493-4562-ad0d-25ecd91f1b26"/>
    <xsd:import namespace="441dd8f2-f4ab-43aa-a9fb-c4185166309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c89fca-e493-4562-ad0d-25ecd91f1b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4441e08f-228c-4966-86a1-ec3143a03f8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41dd8f2-f4ab-43aa-a9fb-c41851663098"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8760b331-d80c-4f9f-ad25-51525a2ec4d9}" ma:internalName="TaxCatchAll" ma:showField="CatchAllData" ma:web="441dd8f2-f4ab-43aa-a9fb-c4185166309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441dd8f2-f4ab-43aa-a9fb-c41851663098">
      <UserInfo>
        <DisplayName>Distelvlinder Conciërge</DisplayName>
        <AccountId>14829</AccountId>
        <AccountType/>
      </UserInfo>
      <UserInfo>
        <DisplayName>directie Distelvlinder</DisplayName>
        <AccountId>326</AccountId>
        <AccountType/>
      </UserInfo>
    </SharedWithUsers>
    <lcf76f155ced4ddcb4097134ff3c332f xmlns="2ac89fca-e493-4562-ad0d-25ecd91f1b26">
      <Terms xmlns="http://schemas.microsoft.com/office/infopath/2007/PartnerControls"/>
    </lcf76f155ced4ddcb4097134ff3c332f>
    <TaxCatchAll xmlns="441dd8f2-f4ab-43aa-a9fb-c41851663098" xsi:nil="true"/>
  </documentManagement>
</p:properties>
</file>

<file path=customXml/itemProps1.xml><?xml version="1.0" encoding="utf-8"?>
<ds:datastoreItem xmlns:ds="http://schemas.openxmlformats.org/officeDocument/2006/customXml" ds:itemID="{8EB11253-D7F3-4C20-B1CC-BCAE9672D777}"/>
</file>

<file path=customXml/itemProps2.xml><?xml version="1.0" encoding="utf-8"?>
<ds:datastoreItem xmlns:ds="http://schemas.openxmlformats.org/officeDocument/2006/customXml" ds:itemID="{8894B53B-446B-4627-9C06-C35881D1A1A1}"/>
</file>

<file path=customXml/itemProps3.xml><?xml version="1.0" encoding="utf-8"?>
<ds:datastoreItem xmlns:ds="http://schemas.openxmlformats.org/officeDocument/2006/customXml" ds:itemID="{8F3FBAD8-0D36-4B09-BD01-0E356D854DF4}"/>
</file>

<file path=docProps/app.xml><?xml version="1.0" encoding="utf-8"?>
<Properties xmlns="http://schemas.openxmlformats.org/officeDocument/2006/extended-properties" xmlns:vt="http://schemas.openxmlformats.org/officeDocument/2006/docPropsVTypes">
  <TotalTime>92</TotalTime>
  <Words>472</Words>
  <Application>Microsoft Office PowerPoint</Application>
  <PresentationFormat>Breedbeeld</PresentationFormat>
  <Paragraphs>24</Paragraphs>
  <Slides>19</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19</vt:i4>
      </vt:variant>
    </vt:vector>
  </HeadingPairs>
  <TitlesOfParts>
    <vt:vector size="23" baseType="lpstr">
      <vt:lpstr>Arial</vt:lpstr>
      <vt:lpstr>Calibri</vt:lpstr>
      <vt:lpstr>Calibri Light</vt:lpstr>
      <vt:lpstr>Kantoorthema</vt:lpstr>
      <vt:lpstr>Schoolreis  groepen 1-2 watermuseum te Arnhem ‘23-09</vt:lpstr>
      <vt:lpstr>Na het ontvangst werden we meegenomen naar een soort collegezaal, waar jonge kinderen als ware studenten interactief iets mochten leren over het thema ‘water’.  Aan school hadden we ons voorbereid met het verhaal van de Familie Spatter. Uit dit verhaal maakte we direct kennis met baby Spatter, die alleen in een emmertje te vinden was. Baby Spatter was alle familieleden zoekgeraakt in dit grote museum. Wij kregen de opdracht om met vele educatieve spellen de familieleden voor hem terug te vinden. </vt:lpstr>
      <vt:lpstr>We gingen in kleine groepjes uiteen.  Enkele groepjes bleven in de collegezaal en kregen interactieve opdrachten waarbij ze voorwerpen mochten classificeren. </vt:lpstr>
      <vt:lpstr>PowerPoint-presentatie</vt:lpstr>
      <vt:lpstr>Andere groepjes namen deel aan doe-kijk-zoek activiteiten die allen in relatie staan tot het thema ’water’. Baby Spatter, uit het verhaal van de familie Spatter, is familieleden zoekgeraakt. Met het uitvoeren of bekijken van vele educatieve spellen keerden alle familieleden in het emmertje van baby Spatter terug. </vt:lpstr>
      <vt:lpstr>Het plein van apparaten die water gebruiken.</vt:lpstr>
      <vt:lpstr>Verstop je in een zeepbel.</vt:lpstr>
      <vt:lpstr>PowerPoint-presentatie</vt:lpstr>
      <vt:lpstr>PowerPoint-presentatie</vt:lpstr>
      <vt:lpstr>Tussendoor een hapje en daarna vond de wissel van de groepjes plaats. </vt:lpstr>
      <vt:lpstr>Na de lunch, onder de boom bij de beek, mochten we even spelen. Heerlijk een groot grasveld voor balspelen en grote tegels om lekker met stoepkrijt te tekenen. </vt:lpstr>
      <vt:lpstr>PowerPoint-presentatie</vt:lpstr>
      <vt:lpstr>De beek</vt:lpstr>
      <vt:lpstr>PowerPoint-presentatie</vt:lpstr>
      <vt:lpstr>De afsluiting vond plaats op zolder. Aan grote tafels mocht elk groepje kinderen voorspellen welk voorwerp in het water blijft drijven en welke zal zinken. Na de eerste voorspelling mochten we het uitvoeren. Klopt je gedachte bij wat je ziet gebeuren. </vt:lpstr>
      <vt:lpstr>PowerPoint-presentatie</vt:lpstr>
      <vt:lpstr>Tenslotte een tekening van watermonsters.</vt:lpstr>
      <vt:lpstr>Aan het eind van de middag naar buiten. Een slokje water, dat hadden we wel nodig op deze warme dag in september.  Even onderuit in het zonnetje en om 15:00 uur in de bus op weg naar huis. </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Schoolreis  groepen 1-2 watermuseum te Arnhem ‘23-09</dc:title>
  <dc:creator>Christianne Edelaar</dc:creator>
  <cp:lastModifiedBy>Christianne Edelaar</cp:lastModifiedBy>
  <cp:revision>8</cp:revision>
  <dcterms:created xsi:type="dcterms:W3CDTF">2023-09-17T14:12:09Z</dcterms:created>
  <dcterms:modified xsi:type="dcterms:W3CDTF">2023-09-17T15:44:48Z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0x01010075DD828FE72AEA4C96051D23DB1B1C2F</vt:lpwstr>
  </property>
</Properties>
</file>