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 r:id="rId2"/>
    <p:sldId id="260" r:id="rId3"/>
    <p:sldId id="261" r:id="rId4"/>
    <p:sldId id="262" r:id="rId5"/>
    <p:sldId id="263" r:id="rId6"/>
    <p:sldId id="264" r:id="rId7"/>
    <p:sldId id="265" r:id="rId8"/>
    <p:sldId id="257" r:id="rId9"/>
    <p:sldId id="266" r:id="rId10"/>
    <p:sldId id="267" r:id="rId11"/>
    <p:sldId id="268" r:id="rId12"/>
    <p:sldId id="271" r:id="rId13"/>
    <p:sldId id="259" r:id="rId14"/>
    <p:sldId id="258" r:id="rId15"/>
    <p:sldId id="272" r:id="rId16"/>
    <p:sldId id="276" r:id="rId17"/>
    <p:sldId id="277" r:id="rId18"/>
    <p:sldId id="273" r:id="rId19"/>
    <p:sldId id="278" r:id="rId20"/>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354CC9-1750-4A43-A34D-BC6CFBB92D31}" v="4" dt="2026-10-17T11:32:39.212"/>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k Vliegenberg" userId="90df5061f1a4334d" providerId="LiveId" clId="{F1F3795A-B5AE-4D91-B132-AF84E7F21E7A}"/>
    <pc:docChg chg="undo custSel addSld delSld modSld sldOrd">
      <pc:chgData name="Frank Vliegenberg" userId="90df5061f1a4334d" providerId="LiveId" clId="{F1F3795A-B5AE-4D91-B132-AF84E7F21E7A}" dt="2026-10-17T12:01:04.430" v="2928" actId="26606"/>
      <pc:docMkLst>
        <pc:docMk/>
      </pc:docMkLst>
      <pc:sldChg chg="modSp mod">
        <pc:chgData name="Frank Vliegenberg" userId="90df5061f1a4334d" providerId="LiveId" clId="{F1F3795A-B5AE-4D91-B132-AF84E7F21E7A}" dt="2026-10-11T13:21:07.507" v="3" actId="313"/>
        <pc:sldMkLst>
          <pc:docMk/>
          <pc:sldMk cId="169856144" sldId="257"/>
        </pc:sldMkLst>
        <pc:spChg chg="mod">
          <ac:chgData name="Frank Vliegenberg" userId="90df5061f1a4334d" providerId="LiveId" clId="{F1F3795A-B5AE-4D91-B132-AF84E7F21E7A}" dt="2026-10-11T13:21:07.507" v="3" actId="313"/>
          <ac:spMkLst>
            <pc:docMk/>
            <pc:sldMk cId="169856144" sldId="257"/>
            <ac:spMk id="3" creationId="{44690FCC-14D8-3620-5FF1-6429A4046BB9}"/>
          </ac:spMkLst>
        </pc:spChg>
      </pc:sldChg>
      <pc:sldChg chg="delSp add setBg delDesignElem">
        <pc:chgData name="Frank Vliegenberg" userId="90df5061f1a4334d" providerId="LiveId" clId="{F1F3795A-B5AE-4D91-B132-AF84E7F21E7A}" dt="2026-10-15T10:38:08.111" v="68"/>
        <pc:sldMkLst>
          <pc:docMk/>
          <pc:sldMk cId="3381597675" sldId="258"/>
        </pc:sldMkLst>
      </pc:sldChg>
      <pc:sldChg chg="addSp delSp modSp new mod">
        <pc:chgData name="Frank Vliegenberg" userId="90df5061f1a4334d" providerId="LiveId" clId="{F1F3795A-B5AE-4D91-B132-AF84E7F21E7A}" dt="2026-10-11T13:34:19.240" v="65" actId="14100"/>
        <pc:sldMkLst>
          <pc:docMk/>
          <pc:sldMk cId="3138251249" sldId="259"/>
        </pc:sldMkLst>
        <pc:picChg chg="add mod ord">
          <ac:chgData name="Frank Vliegenberg" userId="90df5061f1a4334d" providerId="LiveId" clId="{F1F3795A-B5AE-4D91-B132-AF84E7F21E7A}" dt="2026-10-11T13:34:19.240" v="65" actId="14100"/>
          <ac:picMkLst>
            <pc:docMk/>
            <pc:sldMk cId="3138251249" sldId="259"/>
            <ac:picMk id="10" creationId="{E10C41AE-2D82-4BC0-58CC-28B202301E79}"/>
          </ac:picMkLst>
        </pc:picChg>
      </pc:sldChg>
      <pc:sldChg chg="modSp new mod ord">
        <pc:chgData name="Frank Vliegenberg" userId="90df5061f1a4334d" providerId="LiveId" clId="{F1F3795A-B5AE-4D91-B132-AF84E7F21E7A}" dt="2026-10-15T10:50:21.531" v="141"/>
        <pc:sldMkLst>
          <pc:docMk/>
          <pc:sldMk cId="2944884579" sldId="260"/>
        </pc:sldMkLst>
        <pc:spChg chg="mod">
          <ac:chgData name="Frank Vliegenberg" userId="90df5061f1a4334d" providerId="LiveId" clId="{F1F3795A-B5AE-4D91-B132-AF84E7F21E7A}" dt="2026-10-15T10:49:47.835" v="138" actId="20577"/>
          <ac:spMkLst>
            <pc:docMk/>
            <pc:sldMk cId="2944884579" sldId="260"/>
            <ac:spMk id="2" creationId="{82237A47-2B02-C6E5-FC4C-676F3023E345}"/>
          </ac:spMkLst>
        </pc:spChg>
        <pc:spChg chg="mod">
          <ac:chgData name="Frank Vliegenberg" userId="90df5061f1a4334d" providerId="LiveId" clId="{F1F3795A-B5AE-4D91-B132-AF84E7F21E7A}" dt="2026-10-15T10:50:21.531" v="141"/>
          <ac:spMkLst>
            <pc:docMk/>
            <pc:sldMk cId="2944884579" sldId="260"/>
            <ac:spMk id="3" creationId="{7A15522B-8B90-1198-8DCA-40C5863B3218}"/>
          </ac:spMkLst>
        </pc:spChg>
      </pc:sldChg>
      <pc:sldChg chg="addSp delSp modSp new mod">
        <pc:chgData name="Frank Vliegenberg" userId="90df5061f1a4334d" providerId="LiveId" clId="{F1F3795A-B5AE-4D91-B132-AF84E7F21E7A}" dt="2026-10-15T10:54:52.758" v="151" actId="14100"/>
        <pc:sldMkLst>
          <pc:docMk/>
          <pc:sldMk cId="75460412" sldId="261"/>
        </pc:sldMkLst>
        <pc:picChg chg="add mod ord">
          <ac:chgData name="Frank Vliegenberg" userId="90df5061f1a4334d" providerId="LiveId" clId="{F1F3795A-B5AE-4D91-B132-AF84E7F21E7A}" dt="2026-10-15T10:54:52.758" v="151" actId="14100"/>
          <ac:picMkLst>
            <pc:docMk/>
            <pc:sldMk cId="75460412" sldId="261"/>
            <ac:picMk id="7" creationId="{250E0AF2-54E9-168D-083F-C86EA09246A2}"/>
          </ac:picMkLst>
        </pc:picChg>
      </pc:sldChg>
      <pc:sldChg chg="addSp delSp modSp new mod">
        <pc:chgData name="Frank Vliegenberg" userId="90df5061f1a4334d" providerId="LiveId" clId="{F1F3795A-B5AE-4D91-B132-AF84E7F21E7A}" dt="2026-10-15T11:05:07.132" v="157" actId="14100"/>
        <pc:sldMkLst>
          <pc:docMk/>
          <pc:sldMk cId="25271714" sldId="262"/>
        </pc:sldMkLst>
        <pc:picChg chg="add mod ord">
          <ac:chgData name="Frank Vliegenberg" userId="90df5061f1a4334d" providerId="LiveId" clId="{F1F3795A-B5AE-4D91-B132-AF84E7F21E7A}" dt="2026-10-15T11:05:07.132" v="157" actId="14100"/>
          <ac:picMkLst>
            <pc:docMk/>
            <pc:sldMk cId="25271714" sldId="262"/>
            <ac:picMk id="5" creationId="{BF9B6476-586F-F567-5DAE-81C5ED9B16BA}"/>
          </ac:picMkLst>
        </pc:picChg>
      </pc:sldChg>
      <pc:sldChg chg="addSp delSp modSp new mod">
        <pc:chgData name="Frank Vliegenberg" userId="90df5061f1a4334d" providerId="LiveId" clId="{F1F3795A-B5AE-4D91-B132-AF84E7F21E7A}" dt="2026-10-15T11:07:39.307" v="163" actId="14100"/>
        <pc:sldMkLst>
          <pc:docMk/>
          <pc:sldMk cId="255149200" sldId="263"/>
        </pc:sldMkLst>
        <pc:picChg chg="add mod ord">
          <ac:chgData name="Frank Vliegenberg" userId="90df5061f1a4334d" providerId="LiveId" clId="{F1F3795A-B5AE-4D91-B132-AF84E7F21E7A}" dt="2026-10-15T11:07:39.307" v="163" actId="14100"/>
          <ac:picMkLst>
            <pc:docMk/>
            <pc:sldMk cId="255149200" sldId="263"/>
            <ac:picMk id="5" creationId="{35B305AF-ACFD-CD4B-67BA-72A234F39E2E}"/>
          </ac:picMkLst>
        </pc:picChg>
      </pc:sldChg>
      <pc:sldChg chg="addSp delSp modSp new mod">
        <pc:chgData name="Frank Vliegenberg" userId="90df5061f1a4334d" providerId="LiveId" clId="{F1F3795A-B5AE-4D91-B132-AF84E7F21E7A}" dt="2026-10-15T11:08:24.498" v="170" actId="14100"/>
        <pc:sldMkLst>
          <pc:docMk/>
          <pc:sldMk cId="2947280931" sldId="264"/>
        </pc:sldMkLst>
        <pc:picChg chg="add mod ord">
          <ac:chgData name="Frank Vliegenberg" userId="90df5061f1a4334d" providerId="LiveId" clId="{F1F3795A-B5AE-4D91-B132-AF84E7F21E7A}" dt="2026-10-15T11:08:24.498" v="170" actId="14100"/>
          <ac:picMkLst>
            <pc:docMk/>
            <pc:sldMk cId="2947280931" sldId="264"/>
            <ac:picMk id="5" creationId="{5C1EAD7D-BE56-F40D-A2A3-763F5DF86AF8}"/>
          </ac:picMkLst>
        </pc:picChg>
      </pc:sldChg>
      <pc:sldChg chg="addSp delSp modSp new mod">
        <pc:chgData name="Frank Vliegenberg" userId="90df5061f1a4334d" providerId="LiveId" clId="{F1F3795A-B5AE-4D91-B132-AF84E7F21E7A}" dt="2026-10-15T11:11:50.289" v="179" actId="14100"/>
        <pc:sldMkLst>
          <pc:docMk/>
          <pc:sldMk cId="1139740213" sldId="265"/>
        </pc:sldMkLst>
        <pc:picChg chg="add mod ord">
          <ac:chgData name="Frank Vliegenberg" userId="90df5061f1a4334d" providerId="LiveId" clId="{F1F3795A-B5AE-4D91-B132-AF84E7F21E7A}" dt="2026-10-15T11:11:50.289" v="179" actId="14100"/>
          <ac:picMkLst>
            <pc:docMk/>
            <pc:sldMk cId="1139740213" sldId="265"/>
            <ac:picMk id="7" creationId="{9E161CA6-51F3-1DA8-173F-01235A4941AA}"/>
          </ac:picMkLst>
        </pc:picChg>
      </pc:sldChg>
      <pc:sldChg chg="addSp modSp new mod">
        <pc:chgData name="Frank Vliegenberg" userId="90df5061f1a4334d" providerId="LiveId" clId="{F1F3795A-B5AE-4D91-B132-AF84E7F21E7A}" dt="2026-10-15T11:45:42.937" v="673" actId="20577"/>
        <pc:sldMkLst>
          <pc:docMk/>
          <pc:sldMk cId="89760696" sldId="266"/>
        </pc:sldMkLst>
        <pc:spChg chg="mod">
          <ac:chgData name="Frank Vliegenberg" userId="90df5061f1a4334d" providerId="LiveId" clId="{F1F3795A-B5AE-4D91-B132-AF84E7F21E7A}" dt="2026-10-15T11:15:25.901" v="251" actId="20577"/>
          <ac:spMkLst>
            <pc:docMk/>
            <pc:sldMk cId="89760696" sldId="266"/>
            <ac:spMk id="2" creationId="{A3689298-FEFB-2A39-F599-35B307BD51A3}"/>
          </ac:spMkLst>
        </pc:spChg>
        <pc:spChg chg="mod">
          <ac:chgData name="Frank Vliegenberg" userId="90df5061f1a4334d" providerId="LiveId" clId="{F1F3795A-B5AE-4D91-B132-AF84E7F21E7A}" dt="2026-10-15T11:45:42.937" v="673" actId="20577"/>
          <ac:spMkLst>
            <pc:docMk/>
            <pc:sldMk cId="89760696" sldId="266"/>
            <ac:spMk id="3" creationId="{DB74E102-0CC1-2AA6-DA84-F7BA64016D4F}"/>
          </ac:spMkLst>
        </pc:spChg>
      </pc:sldChg>
      <pc:sldChg chg="modSp new mod">
        <pc:chgData name="Frank Vliegenberg" userId="90df5061f1a4334d" providerId="LiveId" clId="{F1F3795A-B5AE-4D91-B132-AF84E7F21E7A}" dt="2026-10-15T12:09:43.497" v="979" actId="20577"/>
        <pc:sldMkLst>
          <pc:docMk/>
          <pc:sldMk cId="1601195118" sldId="267"/>
        </pc:sldMkLst>
        <pc:spChg chg="mod">
          <ac:chgData name="Frank Vliegenberg" userId="90df5061f1a4334d" providerId="LiveId" clId="{F1F3795A-B5AE-4D91-B132-AF84E7F21E7A}" dt="2026-10-15T12:01:18.344" v="687" actId="20577"/>
          <ac:spMkLst>
            <pc:docMk/>
            <pc:sldMk cId="1601195118" sldId="267"/>
            <ac:spMk id="2" creationId="{7FC2A215-B288-65C0-A5E2-298FC650D720}"/>
          </ac:spMkLst>
        </pc:spChg>
        <pc:spChg chg="mod">
          <ac:chgData name="Frank Vliegenberg" userId="90df5061f1a4334d" providerId="LiveId" clId="{F1F3795A-B5AE-4D91-B132-AF84E7F21E7A}" dt="2026-10-15T12:09:43.497" v="979" actId="20577"/>
          <ac:spMkLst>
            <pc:docMk/>
            <pc:sldMk cId="1601195118" sldId="267"/>
            <ac:spMk id="3" creationId="{656554D5-4495-3328-A331-2FDFE223232B}"/>
          </ac:spMkLst>
        </pc:spChg>
      </pc:sldChg>
      <pc:sldChg chg="modSp new mod">
        <pc:chgData name="Frank Vliegenberg" userId="90df5061f1a4334d" providerId="LiveId" clId="{F1F3795A-B5AE-4D91-B132-AF84E7F21E7A}" dt="2026-10-16T09:41:53.434" v="1115" actId="5793"/>
        <pc:sldMkLst>
          <pc:docMk/>
          <pc:sldMk cId="2967538410" sldId="268"/>
        </pc:sldMkLst>
        <pc:spChg chg="mod">
          <ac:chgData name="Frank Vliegenberg" userId="90df5061f1a4334d" providerId="LiveId" clId="{F1F3795A-B5AE-4D91-B132-AF84E7F21E7A}" dt="2026-10-15T12:11:26.454" v="1056" actId="20577"/>
          <ac:spMkLst>
            <pc:docMk/>
            <pc:sldMk cId="2967538410" sldId="268"/>
            <ac:spMk id="2" creationId="{769458FC-4995-19B4-88AF-73E047630B46}"/>
          </ac:spMkLst>
        </pc:spChg>
        <pc:spChg chg="mod">
          <ac:chgData name="Frank Vliegenberg" userId="90df5061f1a4334d" providerId="LiveId" clId="{F1F3795A-B5AE-4D91-B132-AF84E7F21E7A}" dt="2026-10-16T09:41:53.434" v="1115" actId="5793"/>
          <ac:spMkLst>
            <pc:docMk/>
            <pc:sldMk cId="2967538410" sldId="268"/>
            <ac:spMk id="3" creationId="{260030B4-88E1-570E-DAD5-D0C97D588C8E}"/>
          </ac:spMkLst>
        </pc:spChg>
      </pc:sldChg>
      <pc:sldChg chg="modSp add del mod">
        <pc:chgData name="Frank Vliegenberg" userId="90df5061f1a4334d" providerId="LiveId" clId="{F1F3795A-B5AE-4D91-B132-AF84E7F21E7A}" dt="2026-10-16T09:42:01.907" v="1116" actId="2696"/>
        <pc:sldMkLst>
          <pc:docMk/>
          <pc:sldMk cId="3686985129" sldId="270"/>
        </pc:sldMkLst>
        <pc:spChg chg="mod">
          <ac:chgData name="Frank Vliegenberg" userId="90df5061f1a4334d" providerId="LiveId" clId="{F1F3795A-B5AE-4D91-B132-AF84E7F21E7A}" dt="2026-10-16T09:40:15.321" v="1114" actId="20577"/>
          <ac:spMkLst>
            <pc:docMk/>
            <pc:sldMk cId="3686985129" sldId="270"/>
            <ac:spMk id="3" creationId="{8C0D842F-AD69-9FDF-E26E-1E1354C38673}"/>
          </ac:spMkLst>
        </pc:spChg>
      </pc:sldChg>
      <pc:sldChg chg="modSp add mod ord">
        <pc:chgData name="Frank Vliegenberg" userId="90df5061f1a4334d" providerId="LiveId" clId="{F1F3795A-B5AE-4D91-B132-AF84E7F21E7A}" dt="2026-10-15T12:16:33.645" v="1077" actId="20577"/>
        <pc:sldMkLst>
          <pc:docMk/>
          <pc:sldMk cId="3316938600" sldId="271"/>
        </pc:sldMkLst>
        <pc:spChg chg="mod">
          <ac:chgData name="Frank Vliegenberg" userId="90df5061f1a4334d" providerId="LiveId" clId="{F1F3795A-B5AE-4D91-B132-AF84E7F21E7A}" dt="2026-10-15T12:14:41.897" v="1072" actId="20577"/>
          <ac:spMkLst>
            <pc:docMk/>
            <pc:sldMk cId="3316938600" sldId="271"/>
            <ac:spMk id="2" creationId="{67B12E62-AB91-333B-8F74-CBEAB9937553}"/>
          </ac:spMkLst>
        </pc:spChg>
        <pc:spChg chg="mod">
          <ac:chgData name="Frank Vliegenberg" userId="90df5061f1a4334d" providerId="LiveId" clId="{F1F3795A-B5AE-4D91-B132-AF84E7F21E7A}" dt="2026-10-15T12:16:33.645" v="1077" actId="20577"/>
          <ac:spMkLst>
            <pc:docMk/>
            <pc:sldMk cId="3316938600" sldId="271"/>
            <ac:spMk id="3" creationId="{10F37B5E-94A0-6F0E-568F-9CB5B3AC2519}"/>
          </ac:spMkLst>
        </pc:spChg>
      </pc:sldChg>
      <pc:sldChg chg="modSp new mod">
        <pc:chgData name="Frank Vliegenberg" userId="90df5061f1a4334d" providerId="LiveId" clId="{F1F3795A-B5AE-4D91-B132-AF84E7F21E7A}" dt="2026-10-16T09:48:58.730" v="1511" actId="5793"/>
        <pc:sldMkLst>
          <pc:docMk/>
          <pc:sldMk cId="2793474817" sldId="272"/>
        </pc:sldMkLst>
        <pc:spChg chg="mod">
          <ac:chgData name="Frank Vliegenberg" userId="90df5061f1a4334d" providerId="LiveId" clId="{F1F3795A-B5AE-4D91-B132-AF84E7F21E7A}" dt="2026-10-16T09:48:58.730" v="1511" actId="5793"/>
          <ac:spMkLst>
            <pc:docMk/>
            <pc:sldMk cId="2793474817" sldId="272"/>
            <ac:spMk id="2" creationId="{BCBBFA97-589F-AE30-8F7A-8B430D1205DC}"/>
          </ac:spMkLst>
        </pc:spChg>
        <pc:spChg chg="mod">
          <ac:chgData name="Frank Vliegenberg" userId="90df5061f1a4334d" providerId="LiveId" clId="{F1F3795A-B5AE-4D91-B132-AF84E7F21E7A}" dt="2026-10-16T09:48:50.684" v="1508" actId="27636"/>
          <ac:spMkLst>
            <pc:docMk/>
            <pc:sldMk cId="2793474817" sldId="272"/>
            <ac:spMk id="3" creationId="{DE71A275-A8DA-7C65-F32E-28129F6C595A}"/>
          </ac:spMkLst>
        </pc:spChg>
      </pc:sldChg>
      <pc:sldChg chg="addSp delSp modSp new mod setBg">
        <pc:chgData name="Frank Vliegenberg" userId="90df5061f1a4334d" providerId="LiveId" clId="{F1F3795A-B5AE-4D91-B132-AF84E7F21E7A}" dt="2026-10-16T09:57:25.423" v="1959" actId="26606"/>
        <pc:sldMkLst>
          <pc:docMk/>
          <pc:sldMk cId="3565942795" sldId="273"/>
        </pc:sldMkLst>
        <pc:spChg chg="mod">
          <ac:chgData name="Frank Vliegenberg" userId="90df5061f1a4334d" providerId="LiveId" clId="{F1F3795A-B5AE-4D91-B132-AF84E7F21E7A}" dt="2026-10-16T09:57:25.423" v="1959" actId="26606"/>
          <ac:spMkLst>
            <pc:docMk/>
            <pc:sldMk cId="3565942795" sldId="273"/>
            <ac:spMk id="2" creationId="{D96C51A8-88D5-625D-1554-1BB03E7BF0FE}"/>
          </ac:spMkLst>
        </pc:spChg>
        <pc:spChg chg="add del mod">
          <ac:chgData name="Frank Vliegenberg" userId="90df5061f1a4334d" providerId="LiveId" clId="{F1F3795A-B5AE-4D91-B132-AF84E7F21E7A}" dt="2026-10-16T09:57:25.423" v="1959" actId="26606"/>
          <ac:spMkLst>
            <pc:docMk/>
            <pc:sldMk cId="3565942795" sldId="273"/>
            <ac:spMk id="3" creationId="{EE809ADF-E967-DA7C-BB58-87E8F8FBDA99}"/>
          </ac:spMkLst>
        </pc:spChg>
        <pc:spChg chg="add del">
          <ac:chgData name="Frank Vliegenberg" userId="90df5061f1a4334d" providerId="LiveId" clId="{F1F3795A-B5AE-4D91-B132-AF84E7F21E7A}" dt="2026-10-16T09:56:52.813" v="1954" actId="26606"/>
          <ac:spMkLst>
            <pc:docMk/>
            <pc:sldMk cId="3565942795" sldId="273"/>
            <ac:spMk id="9" creationId="{F68B2C62-7648-4430-90D5-AE0F252AF113}"/>
          </ac:spMkLst>
        </pc:spChg>
        <pc:spChg chg="add del">
          <ac:chgData name="Frank Vliegenberg" userId="90df5061f1a4334d" providerId="LiveId" clId="{F1F3795A-B5AE-4D91-B132-AF84E7F21E7A}" dt="2026-10-16T09:57:21.511" v="1956" actId="26606"/>
          <ac:spMkLst>
            <pc:docMk/>
            <pc:sldMk cId="3565942795" sldId="273"/>
            <ac:spMk id="13" creationId="{F68B2C62-7648-4430-90D5-AE0F252AF113}"/>
          </ac:spMkLst>
        </pc:spChg>
        <pc:spChg chg="add del">
          <ac:chgData name="Frank Vliegenberg" userId="90df5061f1a4334d" providerId="LiveId" clId="{F1F3795A-B5AE-4D91-B132-AF84E7F21E7A}" dt="2026-10-16T09:57:25.403" v="1958" actId="26606"/>
          <ac:spMkLst>
            <pc:docMk/>
            <pc:sldMk cId="3565942795" sldId="273"/>
            <ac:spMk id="17" creationId="{F68B2C62-7648-4430-90D5-AE0F252AF113}"/>
          </ac:spMkLst>
        </pc:spChg>
        <pc:spChg chg="add del">
          <ac:chgData name="Frank Vliegenberg" userId="90df5061f1a4334d" providerId="LiveId" clId="{F1F3795A-B5AE-4D91-B132-AF84E7F21E7A}" dt="2026-10-16T09:57:25.403" v="1958" actId="26606"/>
          <ac:spMkLst>
            <pc:docMk/>
            <pc:sldMk cId="3565942795" sldId="273"/>
            <ac:spMk id="18" creationId="{19604516-F583-413C-8C0B-E7944F332B5A}"/>
          </ac:spMkLst>
        </pc:spChg>
        <pc:spChg chg="add">
          <ac:chgData name="Frank Vliegenberg" userId="90df5061f1a4334d" providerId="LiveId" clId="{F1F3795A-B5AE-4D91-B132-AF84E7F21E7A}" dt="2026-10-16T09:57:25.423" v="1959" actId="26606"/>
          <ac:spMkLst>
            <pc:docMk/>
            <pc:sldMk cId="3565942795" sldId="273"/>
            <ac:spMk id="22" creationId="{F68B2C62-7648-4430-90D5-AE0F252AF113}"/>
          </ac:spMkLst>
        </pc:spChg>
        <pc:graphicFrameChg chg="add del">
          <ac:chgData name="Frank Vliegenberg" userId="90df5061f1a4334d" providerId="LiveId" clId="{F1F3795A-B5AE-4D91-B132-AF84E7F21E7A}" dt="2026-10-16T09:56:52.813" v="1954" actId="26606"/>
          <ac:graphicFrameMkLst>
            <pc:docMk/>
            <pc:sldMk cId="3565942795" sldId="273"/>
            <ac:graphicFrameMk id="5" creationId="{8E034934-A4EF-989A-E17C-870DAD89FCE1}"/>
          </ac:graphicFrameMkLst>
        </pc:graphicFrameChg>
        <pc:graphicFrameChg chg="add del">
          <ac:chgData name="Frank Vliegenberg" userId="90df5061f1a4334d" providerId="LiveId" clId="{F1F3795A-B5AE-4D91-B132-AF84E7F21E7A}" dt="2026-10-16T09:57:21.511" v="1956" actId="26606"/>
          <ac:graphicFrameMkLst>
            <pc:docMk/>
            <pc:sldMk cId="3565942795" sldId="273"/>
            <ac:graphicFrameMk id="15" creationId="{6C1EF4E6-1451-9C72-048F-941327A28F82}"/>
          </ac:graphicFrameMkLst>
        </pc:graphicFrameChg>
        <pc:graphicFrameChg chg="add del">
          <ac:chgData name="Frank Vliegenberg" userId="90df5061f1a4334d" providerId="LiveId" clId="{F1F3795A-B5AE-4D91-B132-AF84E7F21E7A}" dt="2026-10-16T09:57:25.403" v="1958" actId="26606"/>
          <ac:graphicFrameMkLst>
            <pc:docMk/>
            <pc:sldMk cId="3565942795" sldId="273"/>
            <ac:graphicFrameMk id="20" creationId="{1D4D998E-6083-15B3-D824-E783CA6E9AEA}"/>
          </ac:graphicFrameMkLst>
        </pc:graphicFrameChg>
        <pc:graphicFrameChg chg="add">
          <ac:chgData name="Frank Vliegenberg" userId="90df5061f1a4334d" providerId="LiveId" clId="{F1F3795A-B5AE-4D91-B132-AF84E7F21E7A}" dt="2026-10-16T09:57:25.423" v="1959" actId="26606"/>
          <ac:graphicFrameMkLst>
            <pc:docMk/>
            <pc:sldMk cId="3565942795" sldId="273"/>
            <ac:graphicFrameMk id="24" creationId="{6C1EF4E6-1451-9C72-048F-941327A28F82}"/>
          </ac:graphicFrameMkLst>
        </pc:graphicFrameChg>
        <pc:cxnChg chg="add del">
          <ac:chgData name="Frank Vliegenberg" userId="90df5061f1a4334d" providerId="LiveId" clId="{F1F3795A-B5AE-4D91-B132-AF84E7F21E7A}" dt="2026-10-16T09:56:52.813" v="1954" actId="26606"/>
          <ac:cxnSpMkLst>
            <pc:docMk/>
            <pc:sldMk cId="3565942795" sldId="273"/>
            <ac:cxnSpMk id="11" creationId="{4BFD5B9F-5FB6-467D-83D5-DF82F1907354}"/>
          </ac:cxnSpMkLst>
        </pc:cxnChg>
        <pc:cxnChg chg="add del">
          <ac:chgData name="Frank Vliegenberg" userId="90df5061f1a4334d" providerId="LiveId" clId="{F1F3795A-B5AE-4D91-B132-AF84E7F21E7A}" dt="2026-10-16T09:57:21.511" v="1956" actId="26606"/>
          <ac:cxnSpMkLst>
            <pc:docMk/>
            <pc:sldMk cId="3565942795" sldId="273"/>
            <ac:cxnSpMk id="14" creationId="{4BFD5B9F-5FB6-467D-83D5-DF82F1907354}"/>
          </ac:cxnSpMkLst>
        </pc:cxnChg>
        <pc:cxnChg chg="add del">
          <ac:chgData name="Frank Vliegenberg" userId="90df5061f1a4334d" providerId="LiveId" clId="{F1F3795A-B5AE-4D91-B132-AF84E7F21E7A}" dt="2026-10-16T09:57:25.403" v="1958" actId="26606"/>
          <ac:cxnSpMkLst>
            <pc:docMk/>
            <pc:sldMk cId="3565942795" sldId="273"/>
            <ac:cxnSpMk id="19" creationId="{4BFD5B9F-5FB6-467D-83D5-DF82F1907354}"/>
          </ac:cxnSpMkLst>
        </pc:cxnChg>
        <pc:cxnChg chg="add">
          <ac:chgData name="Frank Vliegenberg" userId="90df5061f1a4334d" providerId="LiveId" clId="{F1F3795A-B5AE-4D91-B132-AF84E7F21E7A}" dt="2026-10-16T09:57:25.423" v="1959" actId="26606"/>
          <ac:cxnSpMkLst>
            <pc:docMk/>
            <pc:sldMk cId="3565942795" sldId="273"/>
            <ac:cxnSpMk id="23" creationId="{4BFD5B9F-5FB6-467D-83D5-DF82F1907354}"/>
          </ac:cxnSpMkLst>
        </pc:cxnChg>
      </pc:sldChg>
      <pc:sldChg chg="modSp new del mod ord">
        <pc:chgData name="Frank Vliegenberg" userId="90df5061f1a4334d" providerId="LiveId" clId="{F1F3795A-B5AE-4D91-B132-AF84E7F21E7A}" dt="2026-10-17T11:11:52.621" v="2003" actId="2696"/>
        <pc:sldMkLst>
          <pc:docMk/>
          <pc:sldMk cId="383751284" sldId="274"/>
        </pc:sldMkLst>
        <pc:spChg chg="mod">
          <ac:chgData name="Frank Vliegenberg" userId="90df5061f1a4334d" providerId="LiveId" clId="{F1F3795A-B5AE-4D91-B132-AF84E7F21E7A}" dt="2026-10-17T11:11:19.025" v="2001" actId="21"/>
          <ac:spMkLst>
            <pc:docMk/>
            <pc:sldMk cId="383751284" sldId="274"/>
            <ac:spMk id="2" creationId="{89783B28-7B40-9C28-451A-327ACFFA41F4}"/>
          </ac:spMkLst>
        </pc:spChg>
      </pc:sldChg>
      <pc:sldChg chg="new del">
        <pc:chgData name="Frank Vliegenberg" userId="90df5061f1a4334d" providerId="LiveId" clId="{F1F3795A-B5AE-4D91-B132-AF84E7F21E7A}" dt="2026-10-17T11:11:48.642" v="2002" actId="2696"/>
        <pc:sldMkLst>
          <pc:docMk/>
          <pc:sldMk cId="269879661" sldId="275"/>
        </pc:sldMkLst>
      </pc:sldChg>
      <pc:sldChg chg="addSp modSp new mod setBg">
        <pc:chgData name="Frank Vliegenberg" userId="90df5061f1a4334d" providerId="LiveId" clId="{F1F3795A-B5AE-4D91-B132-AF84E7F21E7A}" dt="2026-10-17T11:18:19.223" v="2143" actId="26606"/>
        <pc:sldMkLst>
          <pc:docMk/>
          <pc:sldMk cId="1621226915" sldId="276"/>
        </pc:sldMkLst>
        <pc:spChg chg="mod">
          <ac:chgData name="Frank Vliegenberg" userId="90df5061f1a4334d" providerId="LiveId" clId="{F1F3795A-B5AE-4D91-B132-AF84E7F21E7A}" dt="2026-10-17T11:18:19.223" v="2143" actId="26606"/>
          <ac:spMkLst>
            <pc:docMk/>
            <pc:sldMk cId="1621226915" sldId="276"/>
            <ac:spMk id="2" creationId="{DE8FA3B3-3731-820D-430D-3503C91FB669}"/>
          </ac:spMkLst>
        </pc:spChg>
        <pc:spChg chg="mod ord">
          <ac:chgData name="Frank Vliegenberg" userId="90df5061f1a4334d" providerId="LiveId" clId="{F1F3795A-B5AE-4D91-B132-AF84E7F21E7A}" dt="2026-10-17T11:18:19.223" v="2143" actId="26606"/>
          <ac:spMkLst>
            <pc:docMk/>
            <pc:sldMk cId="1621226915" sldId="276"/>
            <ac:spMk id="3" creationId="{4E4F36FA-C3CC-3A36-D67E-1CD4AB2218F2}"/>
          </ac:spMkLst>
        </pc:spChg>
        <pc:spChg chg="add">
          <ac:chgData name="Frank Vliegenberg" userId="90df5061f1a4334d" providerId="LiveId" clId="{F1F3795A-B5AE-4D91-B132-AF84E7F21E7A}" dt="2026-10-17T11:18:19.223" v="2143" actId="26606"/>
          <ac:spMkLst>
            <pc:docMk/>
            <pc:sldMk cId="1621226915" sldId="276"/>
            <ac:spMk id="10" creationId="{E49D7415-2F11-44C2-B6AA-13A25B6814B9}"/>
          </ac:spMkLst>
        </pc:spChg>
        <pc:picChg chg="add mod">
          <ac:chgData name="Frank Vliegenberg" userId="90df5061f1a4334d" providerId="LiveId" clId="{F1F3795A-B5AE-4D91-B132-AF84E7F21E7A}" dt="2026-10-17T11:18:19.223" v="2143" actId="26606"/>
          <ac:picMkLst>
            <pc:docMk/>
            <pc:sldMk cId="1621226915" sldId="276"/>
            <ac:picMk id="5" creationId="{3859AE61-D85D-A5B6-9052-BB31643CEB1E}"/>
          </ac:picMkLst>
        </pc:picChg>
        <pc:cxnChg chg="add">
          <ac:chgData name="Frank Vliegenberg" userId="90df5061f1a4334d" providerId="LiveId" clId="{F1F3795A-B5AE-4D91-B132-AF84E7F21E7A}" dt="2026-10-17T11:18:19.223" v="2143" actId="26606"/>
          <ac:cxnSpMkLst>
            <pc:docMk/>
            <pc:sldMk cId="1621226915" sldId="276"/>
            <ac:cxnSpMk id="12" creationId="{4E495065-8864-87FB-2BCC-254769963EA4}"/>
          </ac:cxnSpMkLst>
        </pc:cxnChg>
      </pc:sldChg>
      <pc:sldChg chg="addSp delSp modSp new mod">
        <pc:chgData name="Frank Vliegenberg" userId="90df5061f1a4334d" providerId="LiveId" clId="{F1F3795A-B5AE-4D91-B132-AF84E7F21E7A}" dt="2026-10-17T11:32:40.396" v="2226"/>
        <pc:sldMkLst>
          <pc:docMk/>
          <pc:sldMk cId="3828245504" sldId="277"/>
        </pc:sldMkLst>
        <pc:spChg chg="mod">
          <ac:chgData name="Frank Vliegenberg" userId="90df5061f1a4334d" providerId="LiveId" clId="{F1F3795A-B5AE-4D91-B132-AF84E7F21E7A}" dt="2026-10-17T11:31:30.502" v="2220" actId="20577"/>
          <ac:spMkLst>
            <pc:docMk/>
            <pc:sldMk cId="3828245504" sldId="277"/>
            <ac:spMk id="2" creationId="{B9D2AC4E-0352-E655-61E4-F5987358E875}"/>
          </ac:spMkLst>
        </pc:spChg>
        <pc:spChg chg="add del">
          <ac:chgData name="Frank Vliegenberg" userId="90df5061f1a4334d" providerId="LiveId" clId="{F1F3795A-B5AE-4D91-B132-AF84E7F21E7A}" dt="2026-10-17T11:31:57.029" v="2221" actId="931"/>
          <ac:spMkLst>
            <pc:docMk/>
            <pc:sldMk cId="3828245504" sldId="277"/>
            <ac:spMk id="3" creationId="{65AA85FA-EE78-9233-EEF2-D397C1F07011}"/>
          </ac:spMkLst>
        </pc:spChg>
        <pc:spChg chg="add del">
          <ac:chgData name="Frank Vliegenberg" userId="90df5061f1a4334d" providerId="LiveId" clId="{F1F3795A-B5AE-4D91-B132-AF84E7F21E7A}" dt="2026-10-17T11:28:51.278" v="2148" actId="22"/>
          <ac:spMkLst>
            <pc:docMk/>
            <pc:sldMk cId="3828245504" sldId="277"/>
            <ac:spMk id="9" creationId="{5F98DFC1-FBF6-3D5E-9F6C-CD973F3B2CFA}"/>
          </ac:spMkLst>
        </pc:spChg>
        <pc:spChg chg="add del mod">
          <ac:chgData name="Frank Vliegenberg" userId="90df5061f1a4334d" providerId="LiveId" clId="{F1F3795A-B5AE-4D91-B132-AF84E7F21E7A}" dt="2026-10-17T11:32:40.396" v="2226"/>
          <ac:spMkLst>
            <pc:docMk/>
            <pc:sldMk cId="3828245504" sldId="277"/>
            <ac:spMk id="12" creationId="{F237D868-9E28-EF0C-2D9A-6CD58529CC45}"/>
          </ac:spMkLst>
        </pc:spChg>
        <pc:graphicFrameChg chg="add mod">
          <ac:chgData name="Frank Vliegenberg" userId="90df5061f1a4334d" providerId="LiveId" clId="{F1F3795A-B5AE-4D91-B132-AF84E7F21E7A}" dt="2026-10-17T11:28:44.975" v="2147"/>
          <ac:graphicFrameMkLst>
            <pc:docMk/>
            <pc:sldMk cId="3828245504" sldId="277"/>
            <ac:graphicFrameMk id="7" creationId="{733452E0-633E-57B1-AC86-14826824088D}"/>
          </ac:graphicFrameMkLst>
        </pc:graphicFrameChg>
        <pc:picChg chg="add mod ord">
          <ac:chgData name="Frank Vliegenberg" userId="90df5061f1a4334d" providerId="LiveId" clId="{F1F3795A-B5AE-4D91-B132-AF84E7F21E7A}" dt="2026-10-17T11:32:16.844" v="2223" actId="14100"/>
          <ac:picMkLst>
            <pc:docMk/>
            <pc:sldMk cId="3828245504" sldId="277"/>
            <ac:picMk id="11" creationId="{2E0EEA9A-21D7-9476-4AA6-828B98F878E5}"/>
          </ac:picMkLst>
        </pc:picChg>
      </pc:sldChg>
      <pc:sldChg chg="addSp modSp new mod setBg">
        <pc:chgData name="Frank Vliegenberg" userId="90df5061f1a4334d" providerId="LiveId" clId="{F1F3795A-B5AE-4D91-B132-AF84E7F21E7A}" dt="2026-10-17T12:01:04.430" v="2928" actId="26606"/>
        <pc:sldMkLst>
          <pc:docMk/>
          <pc:sldMk cId="2939004928" sldId="278"/>
        </pc:sldMkLst>
        <pc:spChg chg="mod">
          <ac:chgData name="Frank Vliegenberg" userId="90df5061f1a4334d" providerId="LiveId" clId="{F1F3795A-B5AE-4D91-B132-AF84E7F21E7A}" dt="2026-10-17T12:01:04.430" v="2928" actId="26606"/>
          <ac:spMkLst>
            <pc:docMk/>
            <pc:sldMk cId="2939004928" sldId="278"/>
            <ac:spMk id="2" creationId="{9D46E7EB-9F5C-D697-CA53-8A7B10760183}"/>
          </ac:spMkLst>
        </pc:spChg>
        <pc:spChg chg="mod">
          <ac:chgData name="Frank Vliegenberg" userId="90df5061f1a4334d" providerId="LiveId" clId="{F1F3795A-B5AE-4D91-B132-AF84E7F21E7A}" dt="2026-10-17T12:01:04.430" v="2928" actId="26606"/>
          <ac:spMkLst>
            <pc:docMk/>
            <pc:sldMk cId="2939004928" sldId="278"/>
            <ac:spMk id="3" creationId="{507BAF53-7090-B2B6-6D23-4BDEB63ABC07}"/>
          </ac:spMkLst>
        </pc:spChg>
        <pc:spChg chg="add">
          <ac:chgData name="Frank Vliegenberg" userId="90df5061f1a4334d" providerId="LiveId" clId="{F1F3795A-B5AE-4D91-B132-AF84E7F21E7A}" dt="2026-10-17T12:01:04.430" v="2928" actId="26606"/>
          <ac:spMkLst>
            <pc:docMk/>
            <pc:sldMk cId="2939004928" sldId="278"/>
            <ac:spMk id="8" creationId="{5F710FDB-0919-493E-8539-8240C23F1EB2}"/>
          </ac:spMkLst>
        </pc:spChg>
        <pc:cxnChg chg="add">
          <ac:chgData name="Frank Vliegenberg" userId="90df5061f1a4334d" providerId="LiveId" clId="{F1F3795A-B5AE-4D91-B132-AF84E7F21E7A}" dt="2026-10-17T12:01:04.430" v="2928" actId="26606"/>
          <ac:cxnSpMkLst>
            <pc:docMk/>
            <pc:sldMk cId="2939004928" sldId="278"/>
            <ac:cxnSpMk id="10" creationId="{033715A5-8048-453E-A44A-0F17BBB481A4}"/>
          </ac:cxnSpMkLst>
        </pc:cxn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E8A3BE-31AB-472B-9B74-F032795F3FE1}" type="doc">
      <dgm:prSet loTypeId="urn:microsoft.com/office/officeart/2005/8/layout/matrix3" loCatId="matrix" qsTypeId="urn:microsoft.com/office/officeart/2005/8/quickstyle/simple1" qsCatId="simple" csTypeId="urn:microsoft.com/office/officeart/2005/8/colors/colorful2" csCatId="colorful"/>
      <dgm:spPr/>
      <dgm:t>
        <a:bodyPr/>
        <a:lstStyle/>
        <a:p>
          <a:endParaRPr lang="en-US"/>
        </a:p>
      </dgm:t>
    </dgm:pt>
    <dgm:pt modelId="{C17CA975-0613-476A-8765-34B7B315CF77}">
      <dgm:prSet/>
      <dgm:spPr/>
      <dgm:t>
        <a:bodyPr/>
        <a:lstStyle/>
        <a:p>
          <a:r>
            <a:rPr lang="nl-NL"/>
            <a:t>Plan landschappelijke herinrichting is oké</a:t>
          </a:r>
          <a:r>
            <a:rPr lang="nl-NL">
              <a:sym typeface="Wingdings" panose="05000000000000000000" pitchFamily="2" charset="2"/>
            </a:rPr>
            <a:t></a:t>
          </a:r>
          <a:r>
            <a:rPr lang="nl-NL"/>
            <a:t> leidt tot een kwaliteitsimpuls van Berkendonk.</a:t>
          </a:r>
          <a:endParaRPr lang="en-US"/>
        </a:p>
      </dgm:t>
    </dgm:pt>
    <dgm:pt modelId="{6D7E0A1C-156D-4D25-A868-5668379D4319}" type="parTrans" cxnId="{064264FF-A562-4CF1-9CE2-D53CE1FBC620}">
      <dgm:prSet/>
      <dgm:spPr/>
      <dgm:t>
        <a:bodyPr/>
        <a:lstStyle/>
        <a:p>
          <a:endParaRPr lang="en-US"/>
        </a:p>
      </dgm:t>
    </dgm:pt>
    <dgm:pt modelId="{0BB47AD7-4315-4A87-98F6-F656A8A6E815}" type="sibTrans" cxnId="{064264FF-A562-4CF1-9CE2-D53CE1FBC620}">
      <dgm:prSet/>
      <dgm:spPr/>
      <dgm:t>
        <a:bodyPr/>
        <a:lstStyle/>
        <a:p>
          <a:endParaRPr lang="en-US"/>
        </a:p>
      </dgm:t>
    </dgm:pt>
    <dgm:pt modelId="{688FA3D7-2D4B-4466-BDDC-EBE60D2E8641}">
      <dgm:prSet/>
      <dgm:spPr/>
      <dgm:t>
        <a:bodyPr/>
        <a:lstStyle/>
        <a:p>
          <a:r>
            <a:rPr lang="nl-NL"/>
            <a:t>Uitbreiding natuur aan de zuidzijde is ook prima.</a:t>
          </a:r>
          <a:endParaRPr lang="en-US"/>
        </a:p>
      </dgm:t>
    </dgm:pt>
    <dgm:pt modelId="{9A8D8FB7-DDB0-467B-940D-95F9FB4F0CA4}" type="parTrans" cxnId="{D6E7BA54-7E4F-426D-AB9D-FB6C7CF9015F}">
      <dgm:prSet/>
      <dgm:spPr/>
      <dgm:t>
        <a:bodyPr/>
        <a:lstStyle/>
        <a:p>
          <a:endParaRPr lang="en-US"/>
        </a:p>
      </dgm:t>
    </dgm:pt>
    <dgm:pt modelId="{3096D29E-9004-4765-87C7-04F140342E09}" type="sibTrans" cxnId="{D6E7BA54-7E4F-426D-AB9D-FB6C7CF9015F}">
      <dgm:prSet/>
      <dgm:spPr/>
      <dgm:t>
        <a:bodyPr/>
        <a:lstStyle/>
        <a:p>
          <a:endParaRPr lang="en-US"/>
        </a:p>
      </dgm:t>
    </dgm:pt>
    <dgm:pt modelId="{12FAB281-9947-4620-AD84-89EF10C169C9}">
      <dgm:prSet/>
      <dgm:spPr/>
      <dgm:t>
        <a:bodyPr/>
        <a:lstStyle/>
        <a:p>
          <a:r>
            <a:rPr lang="nl-NL"/>
            <a:t>De organisatie van grootschalige evenementen is een slecht idee.</a:t>
          </a:r>
          <a:endParaRPr lang="en-US"/>
        </a:p>
      </dgm:t>
    </dgm:pt>
    <dgm:pt modelId="{13DA2D01-1ADA-4FDB-884C-29B0CA0EA382}" type="parTrans" cxnId="{3237F0A0-CA12-4BA6-9E57-94003CCCB209}">
      <dgm:prSet/>
      <dgm:spPr/>
      <dgm:t>
        <a:bodyPr/>
        <a:lstStyle/>
        <a:p>
          <a:endParaRPr lang="en-US"/>
        </a:p>
      </dgm:t>
    </dgm:pt>
    <dgm:pt modelId="{EA9294E6-9A2A-47DE-A5CF-011C73CB0762}" type="sibTrans" cxnId="{3237F0A0-CA12-4BA6-9E57-94003CCCB209}">
      <dgm:prSet/>
      <dgm:spPr/>
      <dgm:t>
        <a:bodyPr/>
        <a:lstStyle/>
        <a:p>
          <a:endParaRPr lang="en-US"/>
        </a:p>
      </dgm:t>
    </dgm:pt>
    <dgm:pt modelId="{EF5AB91F-6BF1-43F6-8F6C-26AC843390D7}">
      <dgm:prSet/>
      <dgm:spPr/>
      <dgm:t>
        <a:bodyPr/>
        <a:lstStyle/>
        <a:p>
          <a:r>
            <a:rPr lang="nl-NL"/>
            <a:t>Geluid- en lichtintensieve evenementen staan haaks op de bescherming van natuurgebied aan de noordzijde van de plas.</a:t>
          </a:r>
          <a:endParaRPr lang="en-US"/>
        </a:p>
      </dgm:t>
    </dgm:pt>
    <dgm:pt modelId="{4EE8BEA7-2B39-452E-8BCE-13CDF6522A41}" type="parTrans" cxnId="{A985AD37-15F8-4643-8503-D3C15A60C89E}">
      <dgm:prSet/>
      <dgm:spPr/>
      <dgm:t>
        <a:bodyPr/>
        <a:lstStyle/>
        <a:p>
          <a:endParaRPr lang="en-US"/>
        </a:p>
      </dgm:t>
    </dgm:pt>
    <dgm:pt modelId="{97F3533D-B3F6-4EB8-9659-4E9E927BFCFC}" type="sibTrans" cxnId="{A985AD37-15F8-4643-8503-D3C15A60C89E}">
      <dgm:prSet/>
      <dgm:spPr/>
      <dgm:t>
        <a:bodyPr/>
        <a:lstStyle/>
        <a:p>
          <a:endParaRPr lang="en-US"/>
        </a:p>
      </dgm:t>
    </dgm:pt>
    <dgm:pt modelId="{73B32234-DC47-4C3F-904E-B19CFFE0C9DB}" type="pres">
      <dgm:prSet presAssocID="{27E8A3BE-31AB-472B-9B74-F032795F3FE1}" presName="matrix" presStyleCnt="0">
        <dgm:presLayoutVars>
          <dgm:chMax val="1"/>
          <dgm:dir/>
          <dgm:resizeHandles val="exact"/>
        </dgm:presLayoutVars>
      </dgm:prSet>
      <dgm:spPr/>
    </dgm:pt>
    <dgm:pt modelId="{2D04E6E1-9ECC-4B82-963D-CCFBBED8CEF2}" type="pres">
      <dgm:prSet presAssocID="{27E8A3BE-31AB-472B-9B74-F032795F3FE1}" presName="diamond" presStyleLbl="bgShp" presStyleIdx="0" presStyleCnt="1"/>
      <dgm:spPr/>
    </dgm:pt>
    <dgm:pt modelId="{276D816F-BF38-43FF-9497-88C4326692A5}" type="pres">
      <dgm:prSet presAssocID="{27E8A3BE-31AB-472B-9B74-F032795F3FE1}" presName="quad1" presStyleLbl="node1" presStyleIdx="0" presStyleCnt="4">
        <dgm:presLayoutVars>
          <dgm:chMax val="0"/>
          <dgm:chPref val="0"/>
          <dgm:bulletEnabled val="1"/>
        </dgm:presLayoutVars>
      </dgm:prSet>
      <dgm:spPr/>
    </dgm:pt>
    <dgm:pt modelId="{CC931D9C-D123-48E0-A96C-C09DE0B03E5A}" type="pres">
      <dgm:prSet presAssocID="{27E8A3BE-31AB-472B-9B74-F032795F3FE1}" presName="quad2" presStyleLbl="node1" presStyleIdx="1" presStyleCnt="4">
        <dgm:presLayoutVars>
          <dgm:chMax val="0"/>
          <dgm:chPref val="0"/>
          <dgm:bulletEnabled val="1"/>
        </dgm:presLayoutVars>
      </dgm:prSet>
      <dgm:spPr/>
    </dgm:pt>
    <dgm:pt modelId="{F96C1CFD-C598-42EA-AE5D-64B36D20B85F}" type="pres">
      <dgm:prSet presAssocID="{27E8A3BE-31AB-472B-9B74-F032795F3FE1}" presName="quad3" presStyleLbl="node1" presStyleIdx="2" presStyleCnt="4">
        <dgm:presLayoutVars>
          <dgm:chMax val="0"/>
          <dgm:chPref val="0"/>
          <dgm:bulletEnabled val="1"/>
        </dgm:presLayoutVars>
      </dgm:prSet>
      <dgm:spPr/>
    </dgm:pt>
    <dgm:pt modelId="{F3860104-DD51-457B-8EC9-CAA8047298AC}" type="pres">
      <dgm:prSet presAssocID="{27E8A3BE-31AB-472B-9B74-F032795F3FE1}" presName="quad4" presStyleLbl="node1" presStyleIdx="3" presStyleCnt="4">
        <dgm:presLayoutVars>
          <dgm:chMax val="0"/>
          <dgm:chPref val="0"/>
          <dgm:bulletEnabled val="1"/>
        </dgm:presLayoutVars>
      </dgm:prSet>
      <dgm:spPr/>
    </dgm:pt>
  </dgm:ptLst>
  <dgm:cxnLst>
    <dgm:cxn modelId="{F281460E-53C3-4392-B030-9B720258FA16}" type="presOf" srcId="{C17CA975-0613-476A-8765-34B7B315CF77}" destId="{276D816F-BF38-43FF-9497-88C4326692A5}" srcOrd="0" destOrd="0" presId="urn:microsoft.com/office/officeart/2005/8/layout/matrix3"/>
    <dgm:cxn modelId="{A985AD37-15F8-4643-8503-D3C15A60C89E}" srcId="{27E8A3BE-31AB-472B-9B74-F032795F3FE1}" destId="{EF5AB91F-6BF1-43F6-8F6C-26AC843390D7}" srcOrd="3" destOrd="0" parTransId="{4EE8BEA7-2B39-452E-8BCE-13CDF6522A41}" sibTransId="{97F3533D-B3F6-4EB8-9659-4E9E927BFCFC}"/>
    <dgm:cxn modelId="{B095D35C-32A4-4D00-A9A0-4F1BFF06BED3}" type="presOf" srcId="{12FAB281-9947-4620-AD84-89EF10C169C9}" destId="{F96C1CFD-C598-42EA-AE5D-64B36D20B85F}" srcOrd="0" destOrd="0" presId="urn:microsoft.com/office/officeart/2005/8/layout/matrix3"/>
    <dgm:cxn modelId="{D6E7BA54-7E4F-426D-AB9D-FB6C7CF9015F}" srcId="{27E8A3BE-31AB-472B-9B74-F032795F3FE1}" destId="{688FA3D7-2D4B-4466-BDDC-EBE60D2E8641}" srcOrd="1" destOrd="0" parTransId="{9A8D8FB7-DDB0-467B-940D-95F9FB4F0CA4}" sibTransId="{3096D29E-9004-4765-87C7-04F140342E09}"/>
    <dgm:cxn modelId="{675E4B58-DABC-4801-A4A3-888A5FB51E14}" type="presOf" srcId="{EF5AB91F-6BF1-43F6-8F6C-26AC843390D7}" destId="{F3860104-DD51-457B-8EC9-CAA8047298AC}" srcOrd="0" destOrd="0" presId="urn:microsoft.com/office/officeart/2005/8/layout/matrix3"/>
    <dgm:cxn modelId="{3237F0A0-CA12-4BA6-9E57-94003CCCB209}" srcId="{27E8A3BE-31AB-472B-9B74-F032795F3FE1}" destId="{12FAB281-9947-4620-AD84-89EF10C169C9}" srcOrd="2" destOrd="0" parTransId="{13DA2D01-1ADA-4FDB-884C-29B0CA0EA382}" sibTransId="{EA9294E6-9A2A-47DE-A5CF-011C73CB0762}"/>
    <dgm:cxn modelId="{D8F199F2-07C1-49E1-8CB6-E7C2777F2A10}" type="presOf" srcId="{688FA3D7-2D4B-4466-BDDC-EBE60D2E8641}" destId="{CC931D9C-D123-48E0-A96C-C09DE0B03E5A}" srcOrd="0" destOrd="0" presId="urn:microsoft.com/office/officeart/2005/8/layout/matrix3"/>
    <dgm:cxn modelId="{6786D2F7-564A-46F1-B073-1BA85DC28E9D}" type="presOf" srcId="{27E8A3BE-31AB-472B-9B74-F032795F3FE1}" destId="{73B32234-DC47-4C3F-904E-B19CFFE0C9DB}" srcOrd="0" destOrd="0" presId="urn:microsoft.com/office/officeart/2005/8/layout/matrix3"/>
    <dgm:cxn modelId="{064264FF-A562-4CF1-9CE2-D53CE1FBC620}" srcId="{27E8A3BE-31AB-472B-9B74-F032795F3FE1}" destId="{C17CA975-0613-476A-8765-34B7B315CF77}" srcOrd="0" destOrd="0" parTransId="{6D7E0A1C-156D-4D25-A868-5668379D4319}" sibTransId="{0BB47AD7-4315-4A87-98F6-F656A8A6E815}"/>
    <dgm:cxn modelId="{7007E57C-6D9B-4BE2-9581-2BA5B936F99E}" type="presParOf" srcId="{73B32234-DC47-4C3F-904E-B19CFFE0C9DB}" destId="{2D04E6E1-9ECC-4B82-963D-CCFBBED8CEF2}" srcOrd="0" destOrd="0" presId="urn:microsoft.com/office/officeart/2005/8/layout/matrix3"/>
    <dgm:cxn modelId="{86AB3D75-17D4-416A-B335-FB1D2E911973}" type="presParOf" srcId="{73B32234-DC47-4C3F-904E-B19CFFE0C9DB}" destId="{276D816F-BF38-43FF-9497-88C4326692A5}" srcOrd="1" destOrd="0" presId="urn:microsoft.com/office/officeart/2005/8/layout/matrix3"/>
    <dgm:cxn modelId="{D3135D06-77E9-4946-BFA4-543074A4E8A7}" type="presParOf" srcId="{73B32234-DC47-4C3F-904E-B19CFFE0C9DB}" destId="{CC931D9C-D123-48E0-A96C-C09DE0B03E5A}" srcOrd="2" destOrd="0" presId="urn:microsoft.com/office/officeart/2005/8/layout/matrix3"/>
    <dgm:cxn modelId="{3C9F19FD-B96D-41D2-945B-EF0046AC0D61}" type="presParOf" srcId="{73B32234-DC47-4C3F-904E-B19CFFE0C9DB}" destId="{F96C1CFD-C598-42EA-AE5D-64B36D20B85F}" srcOrd="3" destOrd="0" presId="urn:microsoft.com/office/officeart/2005/8/layout/matrix3"/>
    <dgm:cxn modelId="{EAE3BEF4-066C-4A32-A22E-5ABE5430B642}" type="presParOf" srcId="{73B32234-DC47-4C3F-904E-B19CFFE0C9DB}" destId="{F3860104-DD51-457B-8EC9-CAA8047298AC}"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04E6E1-9ECC-4B82-963D-CCFBBED8CEF2}">
      <dsp:nvSpPr>
        <dsp:cNvPr id="0" name=""/>
        <dsp:cNvSpPr/>
      </dsp:nvSpPr>
      <dsp:spPr>
        <a:xfrm>
          <a:off x="336424" y="0"/>
          <a:ext cx="5499099" cy="5499099"/>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6D816F-BF38-43FF-9497-88C4326692A5}">
      <dsp:nvSpPr>
        <dsp:cNvPr id="0" name=""/>
        <dsp:cNvSpPr/>
      </dsp:nvSpPr>
      <dsp:spPr>
        <a:xfrm>
          <a:off x="858838" y="522414"/>
          <a:ext cx="2144649" cy="214464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nl-NL" sz="1700" kern="1200"/>
            <a:t>Plan landschappelijke herinrichting is oké</a:t>
          </a:r>
          <a:r>
            <a:rPr lang="nl-NL" sz="1700" kern="1200">
              <a:sym typeface="Wingdings" panose="05000000000000000000" pitchFamily="2" charset="2"/>
            </a:rPr>
            <a:t></a:t>
          </a:r>
          <a:r>
            <a:rPr lang="nl-NL" sz="1700" kern="1200"/>
            <a:t> leidt tot een kwaliteitsimpuls van Berkendonk.</a:t>
          </a:r>
          <a:endParaRPr lang="en-US" sz="1700" kern="1200"/>
        </a:p>
      </dsp:txBody>
      <dsp:txXfrm>
        <a:off x="963531" y="627107"/>
        <a:ext cx="1935263" cy="1935263"/>
      </dsp:txXfrm>
    </dsp:sp>
    <dsp:sp modelId="{CC931D9C-D123-48E0-A96C-C09DE0B03E5A}">
      <dsp:nvSpPr>
        <dsp:cNvPr id="0" name=""/>
        <dsp:cNvSpPr/>
      </dsp:nvSpPr>
      <dsp:spPr>
        <a:xfrm>
          <a:off x="3168460" y="522414"/>
          <a:ext cx="2144649" cy="2144649"/>
        </a:xfrm>
        <a:prstGeom prst="roundRect">
          <a:avLst/>
        </a:prstGeom>
        <a:solidFill>
          <a:schemeClr val="accent2">
            <a:hueOff val="-135738"/>
            <a:satOff val="-1163"/>
            <a:lumOff val="-77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nl-NL" sz="1700" kern="1200"/>
            <a:t>Uitbreiding natuur aan de zuidzijde is ook prima.</a:t>
          </a:r>
          <a:endParaRPr lang="en-US" sz="1700" kern="1200"/>
        </a:p>
      </dsp:txBody>
      <dsp:txXfrm>
        <a:off x="3273153" y="627107"/>
        <a:ext cx="1935263" cy="1935263"/>
      </dsp:txXfrm>
    </dsp:sp>
    <dsp:sp modelId="{F96C1CFD-C598-42EA-AE5D-64B36D20B85F}">
      <dsp:nvSpPr>
        <dsp:cNvPr id="0" name=""/>
        <dsp:cNvSpPr/>
      </dsp:nvSpPr>
      <dsp:spPr>
        <a:xfrm>
          <a:off x="858838" y="2832036"/>
          <a:ext cx="2144649" cy="2144649"/>
        </a:xfrm>
        <a:prstGeom prst="roundRect">
          <a:avLst/>
        </a:prstGeom>
        <a:solidFill>
          <a:schemeClr val="accent2">
            <a:hueOff val="-271475"/>
            <a:satOff val="-2327"/>
            <a:lumOff val="-1542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nl-NL" sz="1700" kern="1200"/>
            <a:t>De organisatie van grootschalige evenementen is een slecht idee.</a:t>
          </a:r>
          <a:endParaRPr lang="en-US" sz="1700" kern="1200"/>
        </a:p>
      </dsp:txBody>
      <dsp:txXfrm>
        <a:off x="963531" y="2936729"/>
        <a:ext cx="1935263" cy="1935263"/>
      </dsp:txXfrm>
    </dsp:sp>
    <dsp:sp modelId="{F3860104-DD51-457B-8EC9-CAA8047298AC}">
      <dsp:nvSpPr>
        <dsp:cNvPr id="0" name=""/>
        <dsp:cNvSpPr/>
      </dsp:nvSpPr>
      <dsp:spPr>
        <a:xfrm>
          <a:off x="3168460" y="2832036"/>
          <a:ext cx="2144649" cy="2144649"/>
        </a:xfrm>
        <a:prstGeom prst="roundRect">
          <a:avLst/>
        </a:prstGeom>
        <a:solidFill>
          <a:schemeClr val="accent2">
            <a:hueOff val="-407213"/>
            <a:satOff val="-3490"/>
            <a:lumOff val="-231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nl-NL" sz="1700" kern="1200"/>
            <a:t>Geluid- en lichtintensieve evenementen staan haaks op de bescherming van natuurgebied aan de noordzijde van de plas.</a:t>
          </a:r>
          <a:endParaRPr lang="en-US" sz="1700" kern="1200"/>
        </a:p>
      </dsp:txBody>
      <dsp:txXfrm>
        <a:off x="3273153" y="2936729"/>
        <a:ext cx="1935263" cy="1935263"/>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D0A9A1-8134-4A07-AD4B-771EE236CCAF}" type="datetimeFigureOut">
              <a:rPr lang="nl-NL" smtClean="0"/>
              <a:t>25-10-2026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8C403E-1A15-4F0F-BDD8-F5BDDB6A99F6}" type="slidenum">
              <a:rPr lang="nl-NL" smtClean="0"/>
              <a:t>‹nr.›</a:t>
            </a:fld>
            <a:endParaRPr lang="nl-NL"/>
          </a:p>
        </p:txBody>
      </p:sp>
    </p:spTree>
    <p:extLst>
      <p:ext uri="{BB962C8B-B14F-4D97-AF65-F5344CB8AC3E}">
        <p14:creationId xmlns:p14="http://schemas.microsoft.com/office/powerpoint/2010/main" val="1669923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F8C403E-1A15-4F0F-BDD8-F5BDDB6A99F6}" type="slidenum">
              <a:rPr lang="nl-NL" smtClean="0"/>
              <a:t>3</a:t>
            </a:fld>
            <a:endParaRPr lang="nl-NL"/>
          </a:p>
        </p:txBody>
      </p:sp>
    </p:spTree>
    <p:extLst>
      <p:ext uri="{BB962C8B-B14F-4D97-AF65-F5344CB8AC3E}">
        <p14:creationId xmlns:p14="http://schemas.microsoft.com/office/powerpoint/2010/main" val="22529199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10/25/2026</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‹nr.›</a:t>
            </a:fld>
            <a:endParaRPr lang="en-US"/>
          </a:p>
        </p:txBody>
      </p:sp>
    </p:spTree>
    <p:extLst>
      <p:ext uri="{BB962C8B-B14F-4D97-AF65-F5344CB8AC3E}">
        <p14:creationId xmlns:p14="http://schemas.microsoft.com/office/powerpoint/2010/main" val="4192785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10/25/2026</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‹nr.›</a:t>
            </a:fld>
            <a:endParaRPr lang="en-US"/>
          </a:p>
        </p:txBody>
      </p:sp>
    </p:spTree>
    <p:extLst>
      <p:ext uri="{BB962C8B-B14F-4D97-AF65-F5344CB8AC3E}">
        <p14:creationId xmlns:p14="http://schemas.microsoft.com/office/powerpoint/2010/main" val="3260963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10/25/2026</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‹nr.›</a:t>
            </a:fld>
            <a:endParaRPr lang="en-US"/>
          </a:p>
        </p:txBody>
      </p:sp>
    </p:spTree>
    <p:extLst>
      <p:ext uri="{BB962C8B-B14F-4D97-AF65-F5344CB8AC3E}">
        <p14:creationId xmlns:p14="http://schemas.microsoft.com/office/powerpoint/2010/main" val="2507704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10/25/2026</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‹nr.›</a:t>
            </a:fld>
            <a:endParaRPr lang="en-US"/>
          </a:p>
        </p:txBody>
      </p:sp>
    </p:spTree>
    <p:extLst>
      <p:ext uri="{BB962C8B-B14F-4D97-AF65-F5344CB8AC3E}">
        <p14:creationId xmlns:p14="http://schemas.microsoft.com/office/powerpoint/2010/main" val="3801340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10/25/2026</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‹nr.›</a:t>
            </a:fld>
            <a:endParaRPr lang="en-US"/>
          </a:p>
        </p:txBody>
      </p:sp>
    </p:spTree>
    <p:extLst>
      <p:ext uri="{BB962C8B-B14F-4D97-AF65-F5344CB8AC3E}">
        <p14:creationId xmlns:p14="http://schemas.microsoft.com/office/powerpoint/2010/main" val="3261515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10/25/2026</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‹nr.›</a:t>
            </a:fld>
            <a:endParaRPr lang="en-US"/>
          </a:p>
        </p:txBody>
      </p:sp>
    </p:spTree>
    <p:extLst>
      <p:ext uri="{BB962C8B-B14F-4D97-AF65-F5344CB8AC3E}">
        <p14:creationId xmlns:p14="http://schemas.microsoft.com/office/powerpoint/2010/main" val="3162116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10/25/2026</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‹nr.›</a:t>
            </a:fld>
            <a:endParaRPr lang="en-US"/>
          </a:p>
        </p:txBody>
      </p:sp>
    </p:spTree>
    <p:extLst>
      <p:ext uri="{BB962C8B-B14F-4D97-AF65-F5344CB8AC3E}">
        <p14:creationId xmlns:p14="http://schemas.microsoft.com/office/powerpoint/2010/main" val="319770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10/25/2026</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‹nr.›</a:t>
            </a:fld>
            <a:endParaRPr lang="en-US"/>
          </a:p>
        </p:txBody>
      </p:sp>
    </p:spTree>
    <p:extLst>
      <p:ext uri="{BB962C8B-B14F-4D97-AF65-F5344CB8AC3E}">
        <p14:creationId xmlns:p14="http://schemas.microsoft.com/office/powerpoint/2010/main" val="414340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10/25/2026</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‹nr.›</a:t>
            </a:fld>
            <a:endParaRPr lang="en-US"/>
          </a:p>
        </p:txBody>
      </p:sp>
    </p:spTree>
    <p:extLst>
      <p:ext uri="{BB962C8B-B14F-4D97-AF65-F5344CB8AC3E}">
        <p14:creationId xmlns:p14="http://schemas.microsoft.com/office/powerpoint/2010/main" val="1435730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10/25/2026</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‹nr.›</a:t>
            </a:fld>
            <a:endParaRPr lang="en-US"/>
          </a:p>
        </p:txBody>
      </p:sp>
    </p:spTree>
    <p:extLst>
      <p:ext uri="{BB962C8B-B14F-4D97-AF65-F5344CB8AC3E}">
        <p14:creationId xmlns:p14="http://schemas.microsoft.com/office/powerpoint/2010/main" val="3584120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10/25/2026</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‹nr.›</a:t>
            </a:fld>
            <a:endParaRPr lang="en-US"/>
          </a:p>
        </p:txBody>
      </p:sp>
    </p:spTree>
    <p:extLst>
      <p:ext uri="{BB962C8B-B14F-4D97-AF65-F5344CB8AC3E}">
        <p14:creationId xmlns:p14="http://schemas.microsoft.com/office/powerpoint/2010/main" val="1560573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10/25/2026</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‹nr.›</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13382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EECA69B-4C2A-7F31-8019-E90DB3BD49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pic>
        <p:nvPicPr>
          <p:cNvPr id="5" name="Afbeelding 4">
            <a:extLst>
              <a:ext uri="{FF2B5EF4-FFF2-40B4-BE49-F238E27FC236}">
                <a16:creationId xmlns:a16="http://schemas.microsoft.com/office/drawing/2014/main" id="{F1212465-56CD-056F-9269-A678B6CF60E7}"/>
              </a:ext>
            </a:extLst>
          </p:cNvPr>
          <p:cNvPicPr>
            <a:picLocks noChangeAspect="1"/>
          </p:cNvPicPr>
          <p:nvPr/>
        </p:nvPicPr>
        <p:blipFill>
          <a:blip r:embed="rId2">
            <a:extLst>
              <a:ext uri="{28A0092B-C50C-407E-A947-70E740481C1C}">
                <a14:useLocalDpi xmlns:a14="http://schemas.microsoft.com/office/drawing/2010/main" val="0"/>
              </a:ext>
            </a:extLst>
          </a:blip>
          <a:srcRect l="5767" t="31818" r="3324"/>
          <a:stretch>
            <a:fillRect/>
          </a:stretch>
        </p:blipFill>
        <p:spPr>
          <a:xfrm>
            <a:off x="20" y="10"/>
            <a:ext cx="12191980" cy="6857990"/>
          </a:xfrm>
          <a:prstGeom prst="rect">
            <a:avLst/>
          </a:prstGeom>
        </p:spPr>
      </p:pic>
      <p:sp>
        <p:nvSpPr>
          <p:cNvPr id="17" name="Rectangle 16">
            <a:extLst>
              <a:ext uri="{FF2B5EF4-FFF2-40B4-BE49-F238E27FC236}">
                <a16:creationId xmlns:a16="http://schemas.microsoft.com/office/drawing/2014/main" id="{857DEAC1-B3AA-6569-0A44-A191DF2F3C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86400"/>
            <a:ext cx="12191999" cy="1371600"/>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el 1">
            <a:extLst>
              <a:ext uri="{FF2B5EF4-FFF2-40B4-BE49-F238E27FC236}">
                <a16:creationId xmlns:a16="http://schemas.microsoft.com/office/drawing/2014/main" id="{EB773682-8292-A796-4CEA-07399DC5FB19}"/>
              </a:ext>
            </a:extLst>
          </p:cNvPr>
          <p:cNvSpPr>
            <a:spLocks noGrp="1"/>
          </p:cNvSpPr>
          <p:nvPr>
            <p:ph type="ctrTitle"/>
          </p:nvPr>
        </p:nvSpPr>
        <p:spPr>
          <a:xfrm>
            <a:off x="320040" y="5715000"/>
            <a:ext cx="8027544" cy="960120"/>
          </a:xfrm>
          <a:ln>
            <a:noFill/>
          </a:ln>
        </p:spPr>
        <p:txBody>
          <a:bodyPr anchor="ctr">
            <a:normAutofit/>
          </a:bodyPr>
          <a:lstStyle/>
          <a:p>
            <a:r>
              <a:rPr lang="nl-NL" sz="3600"/>
              <a:t>Berkendonk</a:t>
            </a:r>
          </a:p>
        </p:txBody>
      </p:sp>
      <p:sp>
        <p:nvSpPr>
          <p:cNvPr id="3" name="Ondertitel 2">
            <a:extLst>
              <a:ext uri="{FF2B5EF4-FFF2-40B4-BE49-F238E27FC236}">
                <a16:creationId xmlns:a16="http://schemas.microsoft.com/office/drawing/2014/main" id="{5AA45553-461F-6E36-1A66-A38A60861014}"/>
              </a:ext>
            </a:extLst>
          </p:cNvPr>
          <p:cNvSpPr>
            <a:spLocks noGrp="1"/>
          </p:cNvSpPr>
          <p:nvPr>
            <p:ph type="subTitle" idx="1"/>
          </p:nvPr>
        </p:nvSpPr>
        <p:spPr>
          <a:xfrm>
            <a:off x="8347585" y="5715000"/>
            <a:ext cx="3630168" cy="960120"/>
          </a:xfrm>
        </p:spPr>
        <p:txBody>
          <a:bodyPr anchor="ctr">
            <a:normAutofit/>
          </a:bodyPr>
          <a:lstStyle/>
          <a:p>
            <a:pPr algn="r"/>
            <a:r>
              <a:rPr lang="nl-NL" sz="1800"/>
              <a:t>Hoe heeft de Belangengroep zich opgesteld?</a:t>
            </a:r>
          </a:p>
        </p:txBody>
      </p:sp>
    </p:spTree>
    <p:extLst>
      <p:ext uri="{BB962C8B-B14F-4D97-AF65-F5344CB8AC3E}">
        <p14:creationId xmlns:p14="http://schemas.microsoft.com/office/powerpoint/2010/main" val="2874303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237A47-2B02-C6E5-FC4C-676F3023E345}"/>
              </a:ext>
            </a:extLst>
          </p:cNvPr>
          <p:cNvSpPr>
            <a:spLocks noGrp="1"/>
          </p:cNvSpPr>
          <p:nvPr>
            <p:ph type="title"/>
          </p:nvPr>
        </p:nvSpPr>
        <p:spPr/>
        <p:txBody>
          <a:bodyPr>
            <a:normAutofit fontScale="90000"/>
          </a:bodyPr>
          <a:lstStyle/>
          <a:p>
            <a:r>
              <a:rPr lang="nl-NL" dirty="0"/>
              <a:t>1e Brede participatiebijeenkomst Berkendonk  10 juli 2023 </a:t>
            </a:r>
            <a:r>
              <a:rPr lang="nl-NL" sz="1800" dirty="0"/>
              <a:t>(uit: verslag gemeente Helmond)</a:t>
            </a:r>
            <a:endParaRPr lang="nl-NL" dirty="0"/>
          </a:p>
        </p:txBody>
      </p:sp>
      <p:sp>
        <p:nvSpPr>
          <p:cNvPr id="3" name="Tijdelijke aanduiding voor inhoud 2">
            <a:extLst>
              <a:ext uri="{FF2B5EF4-FFF2-40B4-BE49-F238E27FC236}">
                <a16:creationId xmlns:a16="http://schemas.microsoft.com/office/drawing/2014/main" id="{7A15522B-8B90-1198-8DCA-40C5863B3218}"/>
              </a:ext>
            </a:extLst>
          </p:cNvPr>
          <p:cNvSpPr>
            <a:spLocks noGrp="1"/>
          </p:cNvSpPr>
          <p:nvPr>
            <p:ph idx="1"/>
          </p:nvPr>
        </p:nvSpPr>
        <p:spPr/>
        <p:txBody>
          <a:bodyPr/>
          <a:lstStyle/>
          <a:p>
            <a:pPr marL="0" indent="0">
              <a:buNone/>
            </a:pPr>
            <a:r>
              <a:rPr lang="nl-NL" dirty="0"/>
              <a:t>Resultaten:</a:t>
            </a:r>
          </a:p>
          <a:p>
            <a:r>
              <a:rPr lang="nl-NL" dirty="0"/>
              <a:t>De toelichting op de verkennende studie van de gemeente maakte veel los bij de aanwezigen. Zij wilden vooral kenbaar maken dat zij niet méér overlast willen door een toename van evenementen. Een deel van de aanwezigen ervaarde al veel geluidsoverlast van muziekevenementen. Zij maken zich dan ook zorgen dat de overlast erger wordt met de verplaatsing en ontwikkeling van een terrein aan de zuidzijde van de plas. </a:t>
            </a:r>
          </a:p>
          <a:p>
            <a:r>
              <a:rPr lang="nl-NL" dirty="0"/>
              <a:t>Tegelijkertijd werd er ook aangegeven dat kleine/regionale evenementen meer aanvaardbaar zijn, omdat deze voor de </a:t>
            </a:r>
            <a:r>
              <a:rPr lang="nl-NL" dirty="0" err="1"/>
              <a:t>Helmonders</a:t>
            </a:r>
            <a:r>
              <a:rPr lang="nl-NL" dirty="0"/>
              <a:t> een functie vervullen. Het gevoel overheerst dat grote (geluidsgevoelige) evenementen vooral mensen van buiten Helmond trekken, en dat de </a:t>
            </a:r>
            <a:r>
              <a:rPr lang="nl-NL" dirty="0" err="1"/>
              <a:t>Helmonder</a:t>
            </a:r>
            <a:r>
              <a:rPr lang="nl-NL" dirty="0"/>
              <a:t> daar niets aan heeft, behalve de overlast.</a:t>
            </a:r>
          </a:p>
          <a:p>
            <a:endParaRPr lang="nl-NL" dirty="0"/>
          </a:p>
        </p:txBody>
      </p:sp>
    </p:spTree>
    <p:extLst>
      <p:ext uri="{BB962C8B-B14F-4D97-AF65-F5344CB8AC3E}">
        <p14:creationId xmlns:p14="http://schemas.microsoft.com/office/powerpoint/2010/main" val="2944884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7950E3-CB25-8248-01C8-77FD0A5610C8}"/>
              </a:ext>
            </a:extLst>
          </p:cNvPr>
          <p:cNvSpPr>
            <a:spLocks noGrp="1"/>
          </p:cNvSpPr>
          <p:nvPr>
            <p:ph type="title"/>
          </p:nvPr>
        </p:nvSpPr>
        <p:spPr/>
        <p:txBody>
          <a:bodyPr/>
          <a:lstStyle/>
          <a:p>
            <a:endParaRPr lang="nl-NL"/>
          </a:p>
        </p:txBody>
      </p:sp>
      <p:pic>
        <p:nvPicPr>
          <p:cNvPr id="7" name="Tijdelijke aanduiding voor inhoud 6">
            <a:extLst>
              <a:ext uri="{FF2B5EF4-FFF2-40B4-BE49-F238E27FC236}">
                <a16:creationId xmlns:a16="http://schemas.microsoft.com/office/drawing/2014/main" id="{250E0AF2-54E9-168D-083F-C86EA09246A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0775" y="90435"/>
            <a:ext cx="11847006" cy="6491235"/>
          </a:xfrm>
          <a:prstGeom prst="rect">
            <a:avLst/>
          </a:prstGeom>
        </p:spPr>
      </p:pic>
    </p:spTree>
    <p:extLst>
      <p:ext uri="{BB962C8B-B14F-4D97-AF65-F5344CB8AC3E}">
        <p14:creationId xmlns:p14="http://schemas.microsoft.com/office/powerpoint/2010/main" val="75460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07B12D-D422-4DB5-6B61-6FACF9D3BAEF}"/>
              </a:ext>
            </a:extLst>
          </p:cNvPr>
          <p:cNvSpPr>
            <a:spLocks noGrp="1"/>
          </p:cNvSpPr>
          <p:nvPr>
            <p:ph type="title"/>
          </p:nvPr>
        </p:nvSpPr>
        <p:spPr/>
        <p:txBody>
          <a:bodyPr/>
          <a:lstStyle/>
          <a:p>
            <a:endParaRPr lang="nl-NL"/>
          </a:p>
        </p:txBody>
      </p:sp>
      <p:pic>
        <p:nvPicPr>
          <p:cNvPr id="5" name="Tijdelijke aanduiding voor inhoud 4">
            <a:extLst>
              <a:ext uri="{FF2B5EF4-FFF2-40B4-BE49-F238E27FC236}">
                <a16:creationId xmlns:a16="http://schemas.microsoft.com/office/drawing/2014/main" id="{BF9B6476-586F-F567-5DAE-81C5ED9B16B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30378"/>
            <a:ext cx="12184449" cy="6888377"/>
          </a:xfrm>
          <a:prstGeom prst="rect">
            <a:avLst/>
          </a:prstGeom>
        </p:spPr>
      </p:pic>
    </p:spTree>
    <p:extLst>
      <p:ext uri="{BB962C8B-B14F-4D97-AF65-F5344CB8AC3E}">
        <p14:creationId xmlns:p14="http://schemas.microsoft.com/office/powerpoint/2010/main" val="25271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85AFF5-9183-E273-6215-E2EE74644DD2}"/>
              </a:ext>
            </a:extLst>
          </p:cNvPr>
          <p:cNvSpPr>
            <a:spLocks noGrp="1"/>
          </p:cNvSpPr>
          <p:nvPr>
            <p:ph type="title"/>
          </p:nvPr>
        </p:nvSpPr>
        <p:spPr/>
        <p:txBody>
          <a:bodyPr/>
          <a:lstStyle/>
          <a:p>
            <a:endParaRPr lang="nl-NL"/>
          </a:p>
        </p:txBody>
      </p:sp>
      <p:pic>
        <p:nvPicPr>
          <p:cNvPr id="5" name="Tijdelijke aanduiding voor inhoud 4">
            <a:extLst>
              <a:ext uri="{FF2B5EF4-FFF2-40B4-BE49-F238E27FC236}">
                <a16:creationId xmlns:a16="http://schemas.microsoft.com/office/drawing/2014/main" id="{35B305AF-ACFD-CD4B-67BA-72A234F39E2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255149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6CC419-9402-9543-6358-4A234FB204CE}"/>
              </a:ext>
            </a:extLst>
          </p:cNvPr>
          <p:cNvSpPr>
            <a:spLocks noGrp="1"/>
          </p:cNvSpPr>
          <p:nvPr>
            <p:ph type="title"/>
          </p:nvPr>
        </p:nvSpPr>
        <p:spPr/>
        <p:txBody>
          <a:bodyPr/>
          <a:lstStyle/>
          <a:p>
            <a:endParaRPr lang="nl-NL"/>
          </a:p>
        </p:txBody>
      </p:sp>
      <p:pic>
        <p:nvPicPr>
          <p:cNvPr id="5" name="Tijdelijke aanduiding voor inhoud 4">
            <a:extLst>
              <a:ext uri="{FF2B5EF4-FFF2-40B4-BE49-F238E27FC236}">
                <a16:creationId xmlns:a16="http://schemas.microsoft.com/office/drawing/2014/main" id="{5C1EAD7D-BE56-F40D-A2A3-763F5DF86AF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Tree>
    <p:extLst>
      <p:ext uri="{BB962C8B-B14F-4D97-AF65-F5344CB8AC3E}">
        <p14:creationId xmlns:p14="http://schemas.microsoft.com/office/powerpoint/2010/main" val="2947280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B5041C-FD9C-73BC-0EEA-0A0EEDE729A9}"/>
              </a:ext>
            </a:extLst>
          </p:cNvPr>
          <p:cNvSpPr>
            <a:spLocks noGrp="1"/>
          </p:cNvSpPr>
          <p:nvPr>
            <p:ph type="title"/>
          </p:nvPr>
        </p:nvSpPr>
        <p:spPr/>
        <p:txBody>
          <a:bodyPr/>
          <a:lstStyle/>
          <a:p>
            <a:endParaRPr lang="nl-NL"/>
          </a:p>
        </p:txBody>
      </p:sp>
      <p:pic>
        <p:nvPicPr>
          <p:cNvPr id="7" name="Tijdelijke aanduiding voor inhoud 6">
            <a:extLst>
              <a:ext uri="{FF2B5EF4-FFF2-40B4-BE49-F238E27FC236}">
                <a16:creationId xmlns:a16="http://schemas.microsoft.com/office/drawing/2014/main" id="{9E161CA6-51F3-1DA8-173F-01235A4941A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Tree>
    <p:extLst>
      <p:ext uri="{BB962C8B-B14F-4D97-AF65-F5344CB8AC3E}">
        <p14:creationId xmlns:p14="http://schemas.microsoft.com/office/powerpoint/2010/main" val="1139740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063C04-9324-0989-97E4-45B6FA6337F9}"/>
              </a:ext>
            </a:extLst>
          </p:cNvPr>
          <p:cNvSpPr>
            <a:spLocks noGrp="1"/>
          </p:cNvSpPr>
          <p:nvPr>
            <p:ph type="title"/>
          </p:nvPr>
        </p:nvSpPr>
        <p:spPr/>
        <p:txBody>
          <a:bodyPr/>
          <a:lstStyle/>
          <a:p>
            <a:r>
              <a:rPr lang="nl-NL" dirty="0"/>
              <a:t>De landschappelijke Herinrichting</a:t>
            </a:r>
          </a:p>
        </p:txBody>
      </p:sp>
      <p:sp>
        <p:nvSpPr>
          <p:cNvPr id="3" name="Tijdelijke aanduiding voor inhoud 2">
            <a:extLst>
              <a:ext uri="{FF2B5EF4-FFF2-40B4-BE49-F238E27FC236}">
                <a16:creationId xmlns:a16="http://schemas.microsoft.com/office/drawing/2014/main" id="{44690FCC-14D8-3620-5FF1-6429A4046BB9}"/>
              </a:ext>
            </a:extLst>
          </p:cNvPr>
          <p:cNvSpPr>
            <a:spLocks noGrp="1"/>
          </p:cNvSpPr>
          <p:nvPr>
            <p:ph idx="1"/>
          </p:nvPr>
        </p:nvSpPr>
        <p:spPr/>
        <p:txBody>
          <a:bodyPr>
            <a:normAutofit lnSpcReduction="10000"/>
          </a:bodyPr>
          <a:lstStyle/>
          <a:p>
            <a:r>
              <a:rPr lang="nl-NL" dirty="0"/>
              <a:t>Uit: Ruimtelijke visie Berkendonk.</a:t>
            </a:r>
          </a:p>
          <a:p>
            <a:pPr marL="0" indent="0">
              <a:buNone/>
            </a:pPr>
            <a:r>
              <a:rPr lang="nl-NL" dirty="0"/>
              <a:t>‘het is belangrijk dat Berkendonk ook voor omwonenden een fijne plek blijft en er een acceptabele balans is tussen levendigheid en leefbaarheid. Gemeente Helmond kijkt naar hoe ze het gebied rondom het water van Berkendonk inricht, naar het versterken van de natuur en naar recreatieve mogelijkheden.’</a:t>
            </a:r>
          </a:p>
          <a:p>
            <a:pPr marL="0" indent="0">
              <a:buNone/>
            </a:pPr>
            <a:r>
              <a:rPr lang="nl-NL" dirty="0"/>
              <a:t>En:</a:t>
            </a:r>
          </a:p>
          <a:p>
            <a:pPr marL="0" indent="0">
              <a:buNone/>
            </a:pPr>
            <a:r>
              <a:rPr lang="nl-NL" dirty="0"/>
              <a:t> ‘Het versterken, verbeteren en robuuster maken van de bestaande natuurgebieden is één van hoofdopgaven uit de natuur -en landschapsvisie groen en gezond Helmond (concept 2024). Het gebied in en rondom Berkendonk is onderdeel van een natte ecologische verbinding (</a:t>
            </a:r>
            <a:r>
              <a:rPr lang="nl-NL" dirty="0" err="1"/>
              <a:t>evz</a:t>
            </a:r>
            <a:r>
              <a:rPr lang="nl-NL" dirty="0"/>
              <a:t>) aan de oostzijde van Helmond.’</a:t>
            </a:r>
          </a:p>
        </p:txBody>
      </p:sp>
    </p:spTree>
    <p:extLst>
      <p:ext uri="{BB962C8B-B14F-4D97-AF65-F5344CB8AC3E}">
        <p14:creationId xmlns:p14="http://schemas.microsoft.com/office/powerpoint/2010/main" val="169856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689298-FEFB-2A39-F599-35B307BD51A3}"/>
              </a:ext>
            </a:extLst>
          </p:cNvPr>
          <p:cNvSpPr>
            <a:spLocks noGrp="1"/>
          </p:cNvSpPr>
          <p:nvPr>
            <p:ph type="title"/>
          </p:nvPr>
        </p:nvSpPr>
        <p:spPr/>
        <p:txBody>
          <a:bodyPr>
            <a:normAutofit fontScale="90000"/>
          </a:bodyPr>
          <a:lstStyle/>
          <a:p>
            <a:r>
              <a:rPr lang="nl-NL" dirty="0"/>
              <a:t>De Klankbordgroep: belangrijk onderdeel van het participatietraject</a:t>
            </a:r>
          </a:p>
        </p:txBody>
      </p:sp>
      <p:sp>
        <p:nvSpPr>
          <p:cNvPr id="3" name="Tijdelijke aanduiding voor inhoud 2">
            <a:extLst>
              <a:ext uri="{FF2B5EF4-FFF2-40B4-BE49-F238E27FC236}">
                <a16:creationId xmlns:a16="http://schemas.microsoft.com/office/drawing/2014/main" id="{DB74E102-0CC1-2AA6-DA84-F7BA64016D4F}"/>
              </a:ext>
            </a:extLst>
          </p:cNvPr>
          <p:cNvSpPr>
            <a:spLocks noGrp="1"/>
          </p:cNvSpPr>
          <p:nvPr>
            <p:ph idx="1"/>
          </p:nvPr>
        </p:nvSpPr>
        <p:spPr/>
        <p:txBody>
          <a:bodyPr>
            <a:normAutofit lnSpcReduction="10000"/>
          </a:bodyPr>
          <a:lstStyle/>
          <a:p>
            <a:pPr marL="0" indent="0">
              <a:buNone/>
            </a:pPr>
            <a:r>
              <a:rPr lang="nl-NL" dirty="0"/>
              <a:t>Deelnemers:</a:t>
            </a:r>
          </a:p>
          <a:p>
            <a:r>
              <a:rPr lang="nl-NL" dirty="0"/>
              <a:t>Bewoners plangebied (2)			Wijkraad Brouwhuis (2)</a:t>
            </a:r>
          </a:p>
          <a:p>
            <a:r>
              <a:rPr lang="nl-NL" dirty="0"/>
              <a:t>Omwonenden Berkendonk (2)			Fietsnetwerk (1)</a:t>
            </a:r>
          </a:p>
          <a:p>
            <a:r>
              <a:rPr lang="nl-NL" dirty="0"/>
              <a:t>Belangengroep Rijpelberg (1)			</a:t>
            </a:r>
            <a:r>
              <a:rPr lang="nl-NL" dirty="0" err="1"/>
              <a:t>Joong</a:t>
            </a:r>
            <a:endParaRPr lang="nl-NL" dirty="0"/>
          </a:p>
          <a:p>
            <a:r>
              <a:rPr lang="nl-NL" dirty="0"/>
              <a:t>Gebruiker sporttoestellen (1)			Natuur Platform Helmond</a:t>
            </a:r>
          </a:p>
          <a:p>
            <a:r>
              <a:rPr lang="nl-NL" dirty="0"/>
              <a:t>Scouting Rijpelberg (1)				Wandelnetwerk</a:t>
            </a:r>
          </a:p>
          <a:p>
            <a:r>
              <a:rPr lang="nl-NL" dirty="0"/>
              <a:t>Helmond Toegankelijk (1)			Inwoner Helmond</a:t>
            </a:r>
          </a:p>
          <a:p>
            <a:r>
              <a:rPr lang="nl-NL" dirty="0"/>
              <a:t>Gemeente Helmond (3) </a:t>
            </a:r>
            <a:r>
              <a:rPr lang="nl-NL" dirty="0">
                <a:sym typeface="Wingdings" panose="05000000000000000000" pitchFamily="2" charset="2"/>
              </a:rPr>
              <a:t> Projectleider gebiedsontwikkeling buitengebied, landschapsontwerper, wijkadviseur.</a:t>
            </a:r>
            <a:endParaRPr lang="nl-NL" dirty="0"/>
          </a:p>
          <a:p>
            <a:endParaRPr lang="nl-NL" dirty="0"/>
          </a:p>
        </p:txBody>
      </p:sp>
    </p:spTree>
    <p:extLst>
      <p:ext uri="{BB962C8B-B14F-4D97-AF65-F5344CB8AC3E}">
        <p14:creationId xmlns:p14="http://schemas.microsoft.com/office/powerpoint/2010/main" val="897606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C2A215-B288-65C0-A5E2-298FC650D720}"/>
              </a:ext>
            </a:extLst>
          </p:cNvPr>
          <p:cNvSpPr>
            <a:spLocks noGrp="1"/>
          </p:cNvSpPr>
          <p:nvPr>
            <p:ph type="title"/>
          </p:nvPr>
        </p:nvSpPr>
        <p:spPr/>
        <p:txBody>
          <a:bodyPr/>
          <a:lstStyle/>
          <a:p>
            <a:r>
              <a:rPr lang="nl-NL" dirty="0"/>
              <a:t>Opvallend</a:t>
            </a:r>
          </a:p>
        </p:txBody>
      </p:sp>
      <p:sp>
        <p:nvSpPr>
          <p:cNvPr id="3" name="Tijdelijke aanduiding voor inhoud 2">
            <a:extLst>
              <a:ext uri="{FF2B5EF4-FFF2-40B4-BE49-F238E27FC236}">
                <a16:creationId xmlns:a16="http://schemas.microsoft.com/office/drawing/2014/main" id="{656554D5-4495-3328-A331-2FDFE223232B}"/>
              </a:ext>
            </a:extLst>
          </p:cNvPr>
          <p:cNvSpPr>
            <a:spLocks noGrp="1"/>
          </p:cNvSpPr>
          <p:nvPr>
            <p:ph idx="1"/>
          </p:nvPr>
        </p:nvSpPr>
        <p:spPr/>
        <p:txBody>
          <a:bodyPr/>
          <a:lstStyle/>
          <a:p>
            <a:r>
              <a:rPr lang="nl-NL" dirty="0"/>
              <a:t>Weinig buurtbewoners</a:t>
            </a:r>
          </a:p>
          <a:p>
            <a:r>
              <a:rPr lang="nl-NL" dirty="0"/>
              <a:t>Veel deelnemers ‘op comfortabele afstand’</a:t>
            </a:r>
          </a:p>
          <a:p>
            <a:r>
              <a:rPr lang="nl-NL" dirty="0"/>
              <a:t>Strakke regie vanuit de gemeente Helmond</a:t>
            </a:r>
          </a:p>
          <a:p>
            <a:r>
              <a:rPr lang="nl-NL" dirty="0"/>
              <a:t>Verslagen zonder aandacht voor discussies over zorgen , vragen en suggesties vanuit de klankbord groep.</a:t>
            </a:r>
          </a:p>
          <a:p>
            <a:r>
              <a:rPr lang="nl-NL" dirty="0"/>
              <a:t>Tot aan de bijeenkomst van 8 december 2025.</a:t>
            </a:r>
          </a:p>
        </p:txBody>
      </p:sp>
    </p:spTree>
    <p:extLst>
      <p:ext uri="{BB962C8B-B14F-4D97-AF65-F5344CB8AC3E}">
        <p14:creationId xmlns:p14="http://schemas.microsoft.com/office/powerpoint/2010/main" val="16011951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9458FC-4995-19B4-88AF-73E047630B46}"/>
              </a:ext>
            </a:extLst>
          </p:cNvPr>
          <p:cNvSpPr>
            <a:spLocks noGrp="1"/>
          </p:cNvSpPr>
          <p:nvPr>
            <p:ph type="title"/>
          </p:nvPr>
        </p:nvSpPr>
        <p:spPr/>
        <p:txBody>
          <a:bodyPr>
            <a:normAutofit fontScale="90000"/>
          </a:bodyPr>
          <a:lstStyle/>
          <a:p>
            <a:r>
              <a:rPr lang="nl-NL" dirty="0"/>
              <a:t>Uit het verslag van de klankbordgroep-Bijeenkomst van 8 december 2025 - 1</a:t>
            </a:r>
          </a:p>
        </p:txBody>
      </p:sp>
      <p:sp>
        <p:nvSpPr>
          <p:cNvPr id="3" name="Tijdelijke aanduiding voor inhoud 2">
            <a:extLst>
              <a:ext uri="{FF2B5EF4-FFF2-40B4-BE49-F238E27FC236}">
                <a16:creationId xmlns:a16="http://schemas.microsoft.com/office/drawing/2014/main" id="{260030B4-88E1-570E-DAD5-D0C97D588C8E}"/>
              </a:ext>
            </a:extLst>
          </p:cNvPr>
          <p:cNvSpPr>
            <a:spLocks noGrp="1"/>
          </p:cNvSpPr>
          <p:nvPr>
            <p:ph idx="1"/>
          </p:nvPr>
        </p:nvSpPr>
        <p:spPr/>
        <p:txBody>
          <a:bodyPr>
            <a:normAutofit fontScale="92500" lnSpcReduction="10000"/>
          </a:bodyPr>
          <a:lstStyle/>
          <a:p>
            <a:pPr marL="0" indent="0">
              <a:buNone/>
            </a:pPr>
            <a:r>
              <a:rPr lang="nl-NL" dirty="0"/>
              <a:t>Verslaglegging &amp; Input van de groep  </a:t>
            </a:r>
          </a:p>
          <a:p>
            <a:r>
              <a:rPr lang="nl-NL" dirty="0"/>
              <a:t>Er leeft frustratie over de ‘beperkte invloed’ en het ‘gebrek aan terugkoppeling’ (“Gebrek aan terugkoppeling. Dat is in ieder geval een belangrijk punt, zorg of wens.”). • </a:t>
            </a:r>
          </a:p>
          <a:p>
            <a:r>
              <a:rPr lang="nl-NL" dirty="0"/>
              <a:t>Onvrede over het verloop van eerdere sessies en onzekerheid of kritisch zijn wel wordt gewaardeerd.  </a:t>
            </a:r>
          </a:p>
          <a:p>
            <a:r>
              <a:rPr lang="nl-NL" dirty="0"/>
              <a:t>Zorg om mobiliteit, parkeren en overlast; behoefte aan betere communicatie en transparantie; duidelijke vragen over handhaving (“Zorgen om verkeer, parkeren, overlast, verantwoordelijkheid en handhaving.”). </a:t>
            </a:r>
          </a:p>
          <a:p>
            <a:r>
              <a:rPr lang="nl-NL" dirty="0"/>
              <a:t>Gemeente erkent problemen, maar kan niet buiten gestelde kaders treden (“De gemeente erkent de  problemen, maar aarzelt om verder te gaan dan de gestelde kaders.”). </a:t>
            </a:r>
          </a:p>
          <a:p>
            <a:pPr marL="0" indent="0">
              <a:buNone/>
            </a:pPr>
            <a:r>
              <a:rPr lang="nl-NL" dirty="0"/>
              <a:t>• Op cruciale punten, zoals handhaving/infra, blijven antwoorden open of onvolledig. </a:t>
            </a:r>
          </a:p>
        </p:txBody>
      </p:sp>
    </p:spTree>
    <p:extLst>
      <p:ext uri="{BB962C8B-B14F-4D97-AF65-F5344CB8AC3E}">
        <p14:creationId xmlns:p14="http://schemas.microsoft.com/office/powerpoint/2010/main" val="29675384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DCE9E-D69D-9EB2-AD4D-FFB97B282BE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7B12E62-AB91-333B-8F74-CBEAB9937553}"/>
              </a:ext>
            </a:extLst>
          </p:cNvPr>
          <p:cNvSpPr>
            <a:spLocks noGrp="1"/>
          </p:cNvSpPr>
          <p:nvPr>
            <p:ph type="title"/>
          </p:nvPr>
        </p:nvSpPr>
        <p:spPr/>
        <p:txBody>
          <a:bodyPr>
            <a:normAutofit fontScale="90000"/>
          </a:bodyPr>
          <a:lstStyle/>
          <a:p>
            <a:r>
              <a:rPr lang="nl-NL" dirty="0"/>
              <a:t>Uit het verslag van de klankbordgroep-Bijeenkomst van 8 december 2025 - 2</a:t>
            </a:r>
          </a:p>
        </p:txBody>
      </p:sp>
      <p:sp>
        <p:nvSpPr>
          <p:cNvPr id="3" name="Tijdelijke aanduiding voor inhoud 2">
            <a:extLst>
              <a:ext uri="{FF2B5EF4-FFF2-40B4-BE49-F238E27FC236}">
                <a16:creationId xmlns:a16="http://schemas.microsoft.com/office/drawing/2014/main" id="{10F37B5E-94A0-6F0E-568F-9CB5B3AC2519}"/>
              </a:ext>
            </a:extLst>
          </p:cNvPr>
          <p:cNvSpPr>
            <a:spLocks noGrp="1"/>
          </p:cNvSpPr>
          <p:nvPr>
            <p:ph idx="1"/>
          </p:nvPr>
        </p:nvSpPr>
        <p:spPr/>
        <p:txBody>
          <a:bodyPr/>
          <a:lstStyle/>
          <a:p>
            <a:pPr marL="0" indent="0">
              <a:buNone/>
            </a:pPr>
            <a:r>
              <a:rPr lang="nl-NL" dirty="0"/>
              <a:t>Zorgen en gevoel </a:t>
            </a:r>
          </a:p>
          <a:p>
            <a:r>
              <a:rPr lang="nl-NL" dirty="0"/>
              <a:t>Bij veel deelnemers leeft grote zorg over de impact van evenementen op de wijk, vooral Rijpelberg. Ook wordt de praktische uitvoerbaarheid van grote evenementen in twijfel getrokken: “Het gebied kan het volume niet aan.” Er is behoefte aan meer uitleg over de conclusies van het mobiliteitsonderzoek, en ook aan het betrekken van buurgemeenten bij de plannen</a:t>
            </a:r>
            <a:r>
              <a:rPr lang="nl-NL"/>
              <a:t>. </a:t>
            </a:r>
          </a:p>
          <a:p>
            <a:r>
              <a:rPr lang="nl-NL"/>
              <a:t>Naast </a:t>
            </a:r>
            <a:r>
              <a:rPr lang="nl-NL" dirty="0"/>
              <a:t>de grootschalige evenementen ziet men vooral de dagelijkse overlast op zomerdagen (parkeren, vandalisme, handhaving) als urgent. Men mist vertrouwen in de handhaving en infrastructuur (“Het is onprofessioneel, er zijn te weinig toiletten en borden zijn onduidelijk”).</a:t>
            </a:r>
          </a:p>
        </p:txBody>
      </p:sp>
    </p:spTree>
    <p:extLst>
      <p:ext uri="{BB962C8B-B14F-4D97-AF65-F5344CB8AC3E}">
        <p14:creationId xmlns:p14="http://schemas.microsoft.com/office/powerpoint/2010/main" val="33169386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873D24-1A3F-4644-F375-0EB52D818D3D}"/>
              </a:ext>
            </a:extLst>
          </p:cNvPr>
          <p:cNvSpPr>
            <a:spLocks noGrp="1"/>
          </p:cNvSpPr>
          <p:nvPr>
            <p:ph type="title"/>
          </p:nvPr>
        </p:nvSpPr>
        <p:spPr/>
        <p:txBody>
          <a:bodyPr/>
          <a:lstStyle/>
          <a:p>
            <a:endParaRPr lang="nl-NL"/>
          </a:p>
        </p:txBody>
      </p:sp>
      <p:pic>
        <p:nvPicPr>
          <p:cNvPr id="10" name="Tijdelijke aanduiding voor inhoud 9">
            <a:extLst>
              <a:ext uri="{FF2B5EF4-FFF2-40B4-BE49-F238E27FC236}">
                <a16:creationId xmlns:a16="http://schemas.microsoft.com/office/drawing/2014/main" id="{E10C41AE-2D82-4BC0-58CC-28B202301E7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382512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80FAFA91-89F3-D7D1-20D8-68F28E20EA22}"/>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4706" b="5789"/>
          <a:stretch>
            <a:fillRect/>
          </a:stretch>
        </p:blipFill>
        <p:spPr>
          <a:xfrm>
            <a:off x="20" y="10"/>
            <a:ext cx="12191980" cy="6857990"/>
          </a:xfrm>
          <a:prstGeom prst="rect">
            <a:avLst/>
          </a:prstGeom>
        </p:spPr>
      </p:pic>
      <p:sp>
        <p:nvSpPr>
          <p:cNvPr id="2" name="Titel 1">
            <a:extLst>
              <a:ext uri="{FF2B5EF4-FFF2-40B4-BE49-F238E27FC236}">
                <a16:creationId xmlns:a16="http://schemas.microsoft.com/office/drawing/2014/main" id="{894241D1-DAAE-7C83-A7D3-BB148D65B466}"/>
              </a:ext>
            </a:extLst>
          </p:cNvPr>
          <p:cNvSpPr>
            <a:spLocks noGrp="1"/>
          </p:cNvSpPr>
          <p:nvPr>
            <p:ph type="title"/>
          </p:nvPr>
        </p:nvSpPr>
        <p:spPr>
          <a:xfrm>
            <a:off x="320040" y="5702710"/>
            <a:ext cx="7983068" cy="974347"/>
          </a:xfrm>
          <a:ln>
            <a:noFill/>
          </a:ln>
        </p:spPr>
        <p:txBody>
          <a:bodyPr vert="horz" lIns="91440" tIns="45720" rIns="91440" bIns="45720" rtlCol="0" anchor="ctr">
            <a:normAutofit fontScale="90000"/>
          </a:bodyPr>
          <a:lstStyle/>
          <a:p>
            <a:r>
              <a:rPr lang="en-US" sz="3600" dirty="0" err="1"/>
              <a:t>Faseringskaart</a:t>
            </a:r>
            <a:r>
              <a:rPr lang="en-US" sz="3600" dirty="0"/>
              <a:t> </a:t>
            </a:r>
            <a:r>
              <a:rPr lang="en-US" sz="3600" dirty="0" err="1"/>
              <a:t>Recreatiegebeid</a:t>
            </a:r>
            <a:r>
              <a:rPr lang="en-US" sz="3600" dirty="0"/>
              <a:t> </a:t>
            </a:r>
            <a:r>
              <a:rPr lang="en-US" sz="3600" dirty="0" err="1"/>
              <a:t>Berkendonk</a:t>
            </a:r>
            <a:endParaRPr lang="en-US" sz="3600" dirty="0"/>
          </a:p>
        </p:txBody>
      </p:sp>
    </p:spTree>
    <p:extLst>
      <p:ext uri="{BB962C8B-B14F-4D97-AF65-F5344CB8AC3E}">
        <p14:creationId xmlns:p14="http://schemas.microsoft.com/office/powerpoint/2010/main" val="3381597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BBFA97-589F-AE30-8F7A-8B430D1205DC}"/>
              </a:ext>
            </a:extLst>
          </p:cNvPr>
          <p:cNvSpPr>
            <a:spLocks noGrp="1"/>
          </p:cNvSpPr>
          <p:nvPr>
            <p:ph type="title"/>
          </p:nvPr>
        </p:nvSpPr>
        <p:spPr/>
        <p:txBody>
          <a:bodyPr>
            <a:normAutofit fontScale="90000"/>
          </a:bodyPr>
          <a:lstStyle/>
          <a:p>
            <a:r>
              <a:rPr lang="nl-NL" b="1" dirty="0"/>
              <a:t>Evenementen</a:t>
            </a:r>
            <a:br>
              <a:rPr lang="nl-NL" dirty="0"/>
            </a:br>
            <a:endParaRPr lang="nl-NL" dirty="0"/>
          </a:p>
        </p:txBody>
      </p:sp>
      <p:sp>
        <p:nvSpPr>
          <p:cNvPr id="3" name="Tijdelijke aanduiding voor inhoud 2">
            <a:extLst>
              <a:ext uri="{FF2B5EF4-FFF2-40B4-BE49-F238E27FC236}">
                <a16:creationId xmlns:a16="http://schemas.microsoft.com/office/drawing/2014/main" id="{DE71A275-A8DA-7C65-F32E-28129F6C595A}"/>
              </a:ext>
            </a:extLst>
          </p:cNvPr>
          <p:cNvSpPr>
            <a:spLocks noGrp="1"/>
          </p:cNvSpPr>
          <p:nvPr>
            <p:ph idx="1"/>
          </p:nvPr>
        </p:nvSpPr>
        <p:spPr/>
        <p:txBody>
          <a:bodyPr>
            <a:normAutofit fontScale="62500" lnSpcReduction="20000"/>
          </a:bodyPr>
          <a:lstStyle/>
          <a:p>
            <a:r>
              <a:rPr lang="nl-NL" dirty="0"/>
              <a:t>Onderdeel van de Ruimtelijke visie Berkendonk is een programma van eisen (hoofdstuk 4). In het programma van eisen geven we aan welke eisen de gemeente stelt aan toekomstige evenementen. Deze kaders hebben we op hoofdlijnen uitgewerkt in een locatieprofiel voor evenementenlocatie Berkendonk. In de startfase (het basisscenario) zijn maximaal 14 evenementen per jaar mogelijk, verdeeld over drie categorieën: </a:t>
            </a:r>
          </a:p>
          <a:p>
            <a:pPr lvl="0"/>
            <a:r>
              <a:rPr lang="nl-NL" dirty="0"/>
              <a:t>Categorie 1 = 6 evenementen (&lt; 5.000 bezoekers) </a:t>
            </a:r>
          </a:p>
          <a:p>
            <a:pPr lvl="0"/>
            <a:r>
              <a:rPr lang="nl-NL" dirty="0"/>
              <a:t>Categorie 2 = 5 evenementen (5.000 – 10.000 bezoekers) </a:t>
            </a:r>
          </a:p>
          <a:p>
            <a:pPr lvl="0"/>
            <a:r>
              <a:rPr lang="nl-NL" dirty="0"/>
              <a:t>Categorie 3 = 3 evenementen (10.000 – 20.000 bezoekers) </a:t>
            </a:r>
          </a:p>
          <a:p>
            <a:r>
              <a:rPr lang="nl-NL" dirty="0"/>
              <a:t>Na twee jaar wordt gekeken hoe het werkt en of het groeiscenario mogelijk is, waarbij ruimte is voor maximaal 12 evenementen per jaar. </a:t>
            </a:r>
          </a:p>
          <a:p>
            <a:pPr lvl="0"/>
            <a:r>
              <a:rPr lang="nl-NL" dirty="0"/>
              <a:t>Categorie 1 = 6 evenementen (&lt; 10.000 bezoekers) </a:t>
            </a:r>
          </a:p>
          <a:p>
            <a:pPr lvl="0"/>
            <a:r>
              <a:rPr lang="nl-NL" dirty="0"/>
              <a:t>Categorie 2 = 4 evenementen (10.000 – 20.000 bezoekers) </a:t>
            </a:r>
          </a:p>
          <a:p>
            <a:pPr lvl="0"/>
            <a:r>
              <a:rPr lang="nl-NL" dirty="0"/>
              <a:t>Categorie 3 = 2 evenementen (20.000 – 30.000 bezoekers) </a:t>
            </a:r>
          </a:p>
          <a:p>
            <a:r>
              <a:rPr lang="nl-NL" dirty="0"/>
              <a:t>Evenementenorganisatoren moeten bij de vergunningaanvraag een veiligheidsplan, een afvalplan en een verkeersplan indienen, die door de gemeente en betrokken diensten worden beoordeeld. Ze zijn verantwoordelijk voor de uitvoering van de maatregelen, het opruimen van afval en eventuele schade; anders worden kosten verhaald. </a:t>
            </a:r>
          </a:p>
          <a:p>
            <a:endParaRPr lang="nl-NL" dirty="0"/>
          </a:p>
        </p:txBody>
      </p:sp>
    </p:spTree>
    <p:extLst>
      <p:ext uri="{BB962C8B-B14F-4D97-AF65-F5344CB8AC3E}">
        <p14:creationId xmlns:p14="http://schemas.microsoft.com/office/powerpoint/2010/main" val="27934748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E8FA3B3-3731-820D-430D-3503C91FB669}"/>
              </a:ext>
            </a:extLst>
          </p:cNvPr>
          <p:cNvSpPr>
            <a:spLocks noGrp="1"/>
          </p:cNvSpPr>
          <p:nvPr>
            <p:ph type="title"/>
          </p:nvPr>
        </p:nvSpPr>
        <p:spPr>
          <a:xfrm>
            <a:off x="704088" y="914400"/>
            <a:ext cx="10780776" cy="1180210"/>
          </a:xfrm>
        </p:spPr>
        <p:txBody>
          <a:bodyPr>
            <a:normAutofit/>
          </a:bodyPr>
          <a:lstStyle/>
          <a:p>
            <a:r>
              <a:rPr lang="nl-NL" dirty="0"/>
              <a:t>Eigen peiling van de Belangengroep</a:t>
            </a:r>
          </a:p>
        </p:txBody>
      </p:sp>
      <p:cxnSp>
        <p:nvCxnSpPr>
          <p:cNvPr id="12" name="Straight Connector 11">
            <a:extLst>
              <a:ext uri="{FF2B5EF4-FFF2-40B4-BE49-F238E27FC236}">
                <a16:creationId xmlns:a16="http://schemas.microsoft.com/office/drawing/2014/main" id="{4E495065-8864-87FB-2BCC-254769963E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Afbeelding 4">
            <a:extLst>
              <a:ext uri="{FF2B5EF4-FFF2-40B4-BE49-F238E27FC236}">
                <a16:creationId xmlns:a16="http://schemas.microsoft.com/office/drawing/2014/main" id="{3859AE61-D85D-A5B6-9052-BB31643CEB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098" y="2458495"/>
            <a:ext cx="5549902" cy="3704559"/>
          </a:xfrm>
          <a:prstGeom prst="rect">
            <a:avLst/>
          </a:prstGeom>
        </p:spPr>
      </p:pic>
      <p:sp>
        <p:nvSpPr>
          <p:cNvPr id="3" name="Tijdelijke aanduiding voor inhoud 2">
            <a:extLst>
              <a:ext uri="{FF2B5EF4-FFF2-40B4-BE49-F238E27FC236}">
                <a16:creationId xmlns:a16="http://schemas.microsoft.com/office/drawing/2014/main" id="{4E4F36FA-C3CC-3A36-D67E-1CD4AB2218F2}"/>
              </a:ext>
            </a:extLst>
          </p:cNvPr>
          <p:cNvSpPr>
            <a:spLocks noGrp="1"/>
          </p:cNvSpPr>
          <p:nvPr>
            <p:ph idx="1"/>
          </p:nvPr>
        </p:nvSpPr>
        <p:spPr>
          <a:xfrm>
            <a:off x="6664960" y="2346960"/>
            <a:ext cx="4819903" cy="3775456"/>
          </a:xfrm>
        </p:spPr>
        <p:txBody>
          <a:bodyPr>
            <a:normAutofit/>
          </a:bodyPr>
          <a:lstStyle/>
          <a:p>
            <a:r>
              <a:rPr lang="nl-NL" dirty="0"/>
              <a:t>Tussen herfst 2025 en nu heeft de BGR een peiling uitgevoerd om een beeld te krijgen van de mening van de bezoekers van onze website.</a:t>
            </a:r>
          </a:p>
        </p:txBody>
      </p:sp>
    </p:spTree>
    <p:extLst>
      <p:ext uri="{BB962C8B-B14F-4D97-AF65-F5344CB8AC3E}">
        <p14:creationId xmlns:p14="http://schemas.microsoft.com/office/powerpoint/2010/main" val="16212269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D2AC4E-0352-E655-61E4-F5987358E875}"/>
              </a:ext>
            </a:extLst>
          </p:cNvPr>
          <p:cNvSpPr>
            <a:spLocks noGrp="1"/>
          </p:cNvSpPr>
          <p:nvPr>
            <p:ph type="title"/>
          </p:nvPr>
        </p:nvSpPr>
        <p:spPr/>
        <p:txBody>
          <a:bodyPr/>
          <a:lstStyle/>
          <a:p>
            <a:r>
              <a:rPr lang="nl-NL" dirty="0"/>
              <a:t>Overzicht van de ingezonden reacties</a:t>
            </a:r>
          </a:p>
        </p:txBody>
      </p:sp>
      <p:pic>
        <p:nvPicPr>
          <p:cNvPr id="11" name="Tijdelijke aanduiding voor inhoud 10">
            <a:extLst>
              <a:ext uri="{FF2B5EF4-FFF2-40B4-BE49-F238E27FC236}">
                <a16:creationId xmlns:a16="http://schemas.microsoft.com/office/drawing/2014/main" id="{2E0EEA9A-21D7-9476-4AA6-828B98F878E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23697" y="1513489"/>
            <a:ext cx="8885293" cy="5022123"/>
          </a:xfrm>
          <a:prstGeom prst="rect">
            <a:avLst/>
          </a:prstGeom>
        </p:spPr>
      </p:pic>
    </p:spTree>
    <p:extLst>
      <p:ext uri="{BB962C8B-B14F-4D97-AF65-F5344CB8AC3E}">
        <p14:creationId xmlns:p14="http://schemas.microsoft.com/office/powerpoint/2010/main" val="3828245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8">
            <a:extLst>
              <a:ext uri="{FF2B5EF4-FFF2-40B4-BE49-F238E27FC236}">
                <a16:creationId xmlns:a16="http://schemas.microsoft.com/office/drawing/2014/main" id="{F68B2C62-7648-4430-90D5-AE0F252AF1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96C51A8-88D5-625D-1554-1BB03E7BF0FE}"/>
              </a:ext>
            </a:extLst>
          </p:cNvPr>
          <p:cNvSpPr>
            <a:spLocks noGrp="1"/>
          </p:cNvSpPr>
          <p:nvPr>
            <p:ph type="title"/>
          </p:nvPr>
        </p:nvSpPr>
        <p:spPr>
          <a:xfrm>
            <a:off x="704088" y="914400"/>
            <a:ext cx="3914776" cy="3977269"/>
          </a:xfrm>
        </p:spPr>
        <p:txBody>
          <a:bodyPr>
            <a:normAutofit/>
          </a:bodyPr>
          <a:lstStyle/>
          <a:p>
            <a:r>
              <a:rPr lang="nl-NL"/>
              <a:t>Standpunt van de BGR</a:t>
            </a:r>
            <a:endParaRPr lang="nl-NL" dirty="0"/>
          </a:p>
        </p:txBody>
      </p:sp>
      <p:cxnSp>
        <p:nvCxnSpPr>
          <p:cNvPr id="23" name="Straight Connector 10">
            <a:extLst>
              <a:ext uri="{FF2B5EF4-FFF2-40B4-BE49-F238E27FC236}">
                <a16:creationId xmlns:a16="http://schemas.microsoft.com/office/drawing/2014/main" id="{4BFD5B9F-5FB6-467D-83D5-DF82F190735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5240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4" name="Tijdelijke aanduiding voor inhoud 2">
            <a:extLst>
              <a:ext uri="{FF2B5EF4-FFF2-40B4-BE49-F238E27FC236}">
                <a16:creationId xmlns:a16="http://schemas.microsoft.com/office/drawing/2014/main" id="{6C1EF4E6-1451-9C72-048F-941327A28F82}"/>
              </a:ext>
            </a:extLst>
          </p:cNvPr>
          <p:cNvGraphicFramePr>
            <a:graphicFrameLocks noGrp="1"/>
          </p:cNvGraphicFramePr>
          <p:nvPr>
            <p:ph idx="1"/>
            <p:extLst>
              <p:ext uri="{D42A27DB-BD31-4B8C-83A1-F6EECF244321}">
                <p14:modId xmlns:p14="http://schemas.microsoft.com/office/powerpoint/2010/main" val="806185923"/>
              </p:ext>
            </p:extLst>
          </p:nvPr>
        </p:nvGraphicFramePr>
        <p:xfrm>
          <a:off x="5219952" y="723900"/>
          <a:ext cx="6171948" cy="5499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659427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710FDB-0919-493E-8539-8240C23F1E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D46E7EB-9F5C-D697-CA53-8A7B10760183}"/>
              </a:ext>
            </a:extLst>
          </p:cNvPr>
          <p:cNvSpPr>
            <a:spLocks noGrp="1"/>
          </p:cNvSpPr>
          <p:nvPr>
            <p:ph type="title"/>
          </p:nvPr>
        </p:nvSpPr>
        <p:spPr>
          <a:xfrm>
            <a:off x="704088" y="905256"/>
            <a:ext cx="2834979" cy="5218679"/>
          </a:xfrm>
        </p:spPr>
        <p:txBody>
          <a:bodyPr>
            <a:normAutofit/>
          </a:bodyPr>
          <a:lstStyle/>
          <a:p>
            <a:r>
              <a:rPr lang="nl-NL" sz="3200"/>
              <a:t>En toen kwam KKCH van Eindhoven naar Helmond</a:t>
            </a:r>
          </a:p>
        </p:txBody>
      </p:sp>
      <p:sp>
        <p:nvSpPr>
          <p:cNvPr id="3" name="Tijdelijke aanduiding voor inhoud 2">
            <a:extLst>
              <a:ext uri="{FF2B5EF4-FFF2-40B4-BE49-F238E27FC236}">
                <a16:creationId xmlns:a16="http://schemas.microsoft.com/office/drawing/2014/main" id="{507BAF53-7090-B2B6-6D23-4BDEB63ABC07}"/>
              </a:ext>
            </a:extLst>
          </p:cNvPr>
          <p:cNvSpPr>
            <a:spLocks noGrp="1"/>
          </p:cNvSpPr>
          <p:nvPr>
            <p:ph idx="1"/>
          </p:nvPr>
        </p:nvSpPr>
        <p:spPr>
          <a:xfrm>
            <a:off x="3843866" y="905256"/>
            <a:ext cx="7644046" cy="5256243"/>
          </a:xfrm>
        </p:spPr>
        <p:txBody>
          <a:bodyPr>
            <a:normAutofit/>
          </a:bodyPr>
          <a:lstStyle/>
          <a:p>
            <a:r>
              <a:rPr lang="nl-NL" dirty="0"/>
              <a:t>Aanvraag vergunning op 20 februari.</a:t>
            </a:r>
          </a:p>
          <a:p>
            <a:r>
              <a:rPr lang="nl-NL" dirty="0"/>
              <a:t>Muziekevenement voor max. 8000 bezoekers op 13 juni.</a:t>
            </a:r>
          </a:p>
          <a:p>
            <a:r>
              <a:rPr lang="nl-NL" dirty="0"/>
              <a:t>Vergunning verleend op 13 mei.</a:t>
            </a:r>
          </a:p>
          <a:p>
            <a:r>
              <a:rPr lang="nl-NL" dirty="0"/>
              <a:t>Bezwaar ingesteld op 14 mei.</a:t>
            </a:r>
          </a:p>
          <a:p>
            <a:r>
              <a:rPr lang="nl-NL" dirty="0"/>
              <a:t>Gesprek in het Huis voor de Stad op 27 mei. </a:t>
            </a:r>
          </a:p>
          <a:p>
            <a:r>
              <a:rPr lang="nl-NL" dirty="0"/>
              <a:t>Voorlopige voorziening aan gevraagd op 20 mei.</a:t>
            </a:r>
          </a:p>
          <a:p>
            <a:r>
              <a:rPr lang="nl-NL" dirty="0"/>
              <a:t>Aanvraag voorlopige voorziening ingetrokken op 6 juni; bezwaarschrift wordt gehandhaafd.</a:t>
            </a:r>
          </a:p>
          <a:p>
            <a:r>
              <a:rPr lang="nl-NL" dirty="0"/>
              <a:t>Tweede vergunning verleend op 11 juni.</a:t>
            </a:r>
          </a:p>
          <a:p>
            <a:r>
              <a:rPr lang="nl-NL" dirty="0"/>
              <a:t>Zitting bezwaarschriftencommissie op 10 september. Oordeel commissie nog </a:t>
            </a:r>
            <a:r>
              <a:rPr lang="nl-NL"/>
              <a:t>niet bekend.</a:t>
            </a:r>
            <a:endParaRPr lang="nl-NL" dirty="0"/>
          </a:p>
        </p:txBody>
      </p:sp>
      <p:cxnSp>
        <p:nvCxnSpPr>
          <p:cNvPr id="10" name="Straight Connector 9">
            <a:extLst>
              <a:ext uri="{FF2B5EF4-FFF2-40B4-BE49-F238E27FC236}">
                <a16:creationId xmlns:a16="http://schemas.microsoft.com/office/drawing/2014/main" id="{033715A5-8048-453E-A44A-0F17BBB481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9004928"/>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232</TotalTime>
  <Words>1043</Words>
  <Application>Microsoft Office PowerPoint</Application>
  <PresentationFormat>Breedbeeld</PresentationFormat>
  <Paragraphs>67</Paragraphs>
  <Slides>19</Slides>
  <Notes>1</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19</vt:i4>
      </vt:variant>
    </vt:vector>
  </HeadingPairs>
  <TitlesOfParts>
    <vt:vector size="25" baseType="lpstr">
      <vt:lpstr>Aptos</vt:lpstr>
      <vt:lpstr>Arial</vt:lpstr>
      <vt:lpstr>Calisto MT</vt:lpstr>
      <vt:lpstr>Univers Condensed</vt:lpstr>
      <vt:lpstr>Wingdings</vt:lpstr>
      <vt:lpstr>ChronicleVTI</vt:lpstr>
      <vt:lpstr>Berkendonk</vt:lpstr>
      <vt:lpstr>1e Brede participatiebijeenkomst Berkendonk  10 juli 2023 (uit: verslag gemeente Helmond)</vt:lpstr>
      <vt:lpstr>PowerPoint-presentatie</vt:lpstr>
      <vt:lpstr>PowerPoint-presentatie</vt:lpstr>
      <vt:lpstr>PowerPoint-presentatie</vt:lpstr>
      <vt:lpstr>PowerPoint-presentatie</vt:lpstr>
      <vt:lpstr>PowerPoint-presentatie</vt:lpstr>
      <vt:lpstr>De landschappelijke Herinrichting</vt:lpstr>
      <vt:lpstr>De Klankbordgroep: belangrijk onderdeel van het participatietraject</vt:lpstr>
      <vt:lpstr>Opvallend</vt:lpstr>
      <vt:lpstr>Uit het verslag van de klankbordgroep-Bijeenkomst van 8 december 2025 - 1</vt:lpstr>
      <vt:lpstr>Uit het verslag van de klankbordgroep-Bijeenkomst van 8 december 2025 - 2</vt:lpstr>
      <vt:lpstr>PowerPoint-presentatie</vt:lpstr>
      <vt:lpstr>Faseringskaart Recreatiegebeid Berkendonk</vt:lpstr>
      <vt:lpstr>Evenementen </vt:lpstr>
      <vt:lpstr>Eigen peiling van de Belangengroep</vt:lpstr>
      <vt:lpstr>Overzicht van de ingezonden reacties</vt:lpstr>
      <vt:lpstr>Standpunt van de BGR</vt:lpstr>
      <vt:lpstr>En toen kwam KKCH van Eindhoven naar Helmond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Frank Vliegenberg</dc:creator>
  <cp:lastModifiedBy>Frank Vliegenberg</cp:lastModifiedBy>
  <cp:revision>1</cp:revision>
  <dcterms:created xsi:type="dcterms:W3CDTF">2026-10-11T09:09:26Z</dcterms:created>
  <dcterms:modified xsi:type="dcterms:W3CDTF">2026-10-25T14:18:04Z</dcterms:modified>
</cp:coreProperties>
</file>