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366" r:id="rId2"/>
    <p:sldId id="367" r:id="rId3"/>
    <p:sldId id="368" r:id="rId4"/>
    <p:sldId id="277" r:id="rId5"/>
    <p:sldId id="369" r:id="rId6"/>
    <p:sldId id="379" r:id="rId7"/>
    <p:sldId id="378" r:id="rId8"/>
    <p:sldId id="377" r:id="rId9"/>
    <p:sldId id="380" r:id="rId10"/>
    <p:sldId id="376" r:id="rId11"/>
    <p:sldId id="375" r:id="rId12"/>
    <p:sldId id="371" r:id="rId13"/>
    <p:sldId id="370" r:id="rId14"/>
    <p:sldId id="372" r:id="rId15"/>
    <p:sldId id="373" r:id="rId16"/>
    <p:sldId id="374" r:id="rId1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B00541-3F4C-D8F7-2446-54AD65B6D6D2}" v="6" dt="2026-10-25T14:02:21.3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5500" autoAdjust="0"/>
  </p:normalViewPr>
  <p:slideViewPr>
    <p:cSldViewPr snapToGrid="0">
      <p:cViewPr varScale="1">
        <p:scale>
          <a:sx n="45" d="100"/>
          <a:sy n="45" d="100"/>
        </p:scale>
        <p:origin x="209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rabant.nl/publish/pages/19348/20241127_verkennende_studie_zeef_0_rapportage_mogelijke_oplossingen_n279.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Korte toelichting op het hoofdproject Veghel–Asten en de afzonderlijke oversteek bij Brouwhuis. Het onderzoek loopt nog.</a:t>
            </a:r>
          </a:p>
          <a:p>
            <a:endParaRPr/>
          </a:p>
          <a:p>
            <a:r>
              <a:t>Bronnen (geraadpleegd 21 oktober 2026):</a:t>
            </a:r>
          </a:p>
          <a:p>
            <a:r>
              <a:t>https://www.brabant.nl/onderwerpen/verkeer-vervoer/wegen-infraprojecten-brabant/n279/nieuwsberichten/nieuws/start-effectenonderzoek-n279/</a:t>
            </a:r>
          </a:p>
          <a:p>
            <a:r>
              <a:t>https://www.brabant.nl/onderwerpen/verkeer-vervoer/wegen-infraprojecten-brabant/n279/nieuwsberichten/nieuws/stand-zaken-oversteken-n279-helmond-asten/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Dit </a:t>
            </a:r>
            <a:r>
              <a:rPr dirty="0" err="1"/>
              <a:t>zijn</a:t>
            </a:r>
            <a:r>
              <a:rPr dirty="0"/>
              <a:t> de </a:t>
            </a:r>
            <a:r>
              <a:rPr dirty="0" err="1"/>
              <a:t>provinciale</a:t>
            </a:r>
            <a:r>
              <a:rPr dirty="0"/>
              <a:t> </a:t>
            </a:r>
            <a:r>
              <a:rPr dirty="0" err="1"/>
              <a:t>projectdoelen</a:t>
            </a:r>
            <a:r>
              <a:rPr dirty="0"/>
              <a:t>. De N279 </a:t>
            </a:r>
            <a:r>
              <a:rPr dirty="0" err="1"/>
              <a:t>verbindt</a:t>
            </a:r>
            <a:r>
              <a:rPr dirty="0"/>
              <a:t> Veghel </a:t>
            </a:r>
            <a:r>
              <a:rPr dirty="0" err="1"/>
              <a:t>en</a:t>
            </a:r>
            <a:r>
              <a:rPr dirty="0"/>
              <a:t> Asten met de A50 </a:t>
            </a:r>
            <a:r>
              <a:rPr dirty="0" err="1"/>
              <a:t>en</a:t>
            </a:r>
            <a:r>
              <a:rPr dirty="0"/>
              <a:t> A67. Het </a:t>
            </a:r>
            <a:r>
              <a:rPr dirty="0" err="1"/>
              <a:t>onderzoek</a:t>
            </a:r>
            <a:r>
              <a:rPr dirty="0"/>
              <a:t> </a:t>
            </a:r>
            <a:r>
              <a:rPr dirty="0" err="1"/>
              <a:t>moet</a:t>
            </a:r>
            <a:r>
              <a:rPr dirty="0"/>
              <a:t> </a:t>
            </a:r>
            <a:r>
              <a:rPr dirty="0" err="1"/>
              <a:t>duidelijk</a:t>
            </a:r>
            <a:r>
              <a:rPr dirty="0"/>
              <a:t> </a:t>
            </a:r>
            <a:r>
              <a:rPr dirty="0" err="1"/>
              <a:t>maken</a:t>
            </a:r>
            <a:r>
              <a:rPr dirty="0"/>
              <a:t> </a:t>
            </a:r>
            <a:r>
              <a:rPr dirty="0" err="1"/>
              <a:t>welke</a:t>
            </a:r>
            <a:r>
              <a:rPr dirty="0"/>
              <a:t> </a:t>
            </a:r>
            <a:r>
              <a:rPr dirty="0" err="1"/>
              <a:t>maatregelen</a:t>
            </a:r>
            <a:r>
              <a:rPr dirty="0"/>
              <a:t> de </a:t>
            </a:r>
            <a:r>
              <a:rPr dirty="0" err="1"/>
              <a:t>doelen</a:t>
            </a:r>
            <a:r>
              <a:rPr dirty="0"/>
              <a:t> het </a:t>
            </a:r>
            <a:r>
              <a:rPr dirty="0" err="1"/>
              <a:t>beste</a:t>
            </a:r>
            <a:r>
              <a:rPr dirty="0"/>
              <a:t> </a:t>
            </a:r>
            <a:r>
              <a:rPr dirty="0" err="1"/>
              <a:t>dienen</a:t>
            </a:r>
            <a:r>
              <a:rPr dirty="0"/>
              <a:t>.</a:t>
            </a:r>
          </a:p>
          <a:p>
            <a:r>
              <a:rPr lang="nl-NL" dirty="0">
                <a:hlinkClick r:id="rId3"/>
              </a:rPr>
              <a:t>20241127_verkennende_studie_zeef_0_rapportage_mogelijke_oplossingen_n279.pdf</a:t>
            </a:r>
            <a:endParaRPr dirty="0"/>
          </a:p>
          <a:p>
            <a:r>
              <a:rPr dirty="0"/>
              <a:t>Bronnen (</a:t>
            </a:r>
            <a:r>
              <a:rPr dirty="0" err="1"/>
              <a:t>geraadpleegd</a:t>
            </a:r>
            <a:r>
              <a:rPr dirty="0"/>
              <a:t> 21 </a:t>
            </a:r>
            <a:r>
              <a:rPr dirty="0" err="1"/>
              <a:t>oktober</a:t>
            </a:r>
            <a:r>
              <a:rPr dirty="0"/>
              <a:t> 2026):</a:t>
            </a:r>
          </a:p>
          <a:p>
            <a:r>
              <a:rPr dirty="0"/>
              <a:t>https://www.brabant.nl/onderwerpen/verkeer-vervoer/wegen-infraprojecten-brabant/n279/nieuwsberichten/nieuws/start-effectenonderzoek-n279/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De </a:t>
            </a:r>
            <a:r>
              <a:rPr dirty="0" err="1"/>
              <a:t>wijkraden</a:t>
            </a:r>
            <a:r>
              <a:rPr dirty="0"/>
              <a:t> </a:t>
            </a:r>
            <a:r>
              <a:rPr dirty="0" err="1"/>
              <a:t>denken</a:t>
            </a:r>
            <a:r>
              <a:rPr dirty="0"/>
              <a:t> mee </a:t>
            </a:r>
            <a:r>
              <a:rPr dirty="0" err="1"/>
              <a:t>en</a:t>
            </a:r>
            <a:r>
              <a:rPr dirty="0"/>
              <a:t> </a:t>
            </a:r>
            <a:r>
              <a:rPr dirty="0" err="1"/>
              <a:t>leveren</a:t>
            </a:r>
            <a:r>
              <a:rPr dirty="0"/>
              <a:t> </a:t>
            </a:r>
            <a:r>
              <a:rPr dirty="0" err="1"/>
              <a:t>inbreng</a:t>
            </a:r>
            <a:r>
              <a:rPr dirty="0"/>
              <a:t>. De </a:t>
            </a:r>
            <a:r>
              <a:rPr dirty="0" err="1"/>
              <a:t>provincie</a:t>
            </a:r>
            <a:r>
              <a:rPr dirty="0"/>
              <a:t> </a:t>
            </a:r>
            <a:r>
              <a:rPr dirty="0" err="1"/>
              <a:t>onderzoekt</a:t>
            </a:r>
            <a:r>
              <a:rPr dirty="0"/>
              <a:t> de </a:t>
            </a:r>
            <a:r>
              <a:rPr dirty="0" err="1"/>
              <a:t>alternatieven</a:t>
            </a:r>
            <a:r>
              <a:rPr dirty="0"/>
              <a:t> </a:t>
            </a:r>
            <a:r>
              <a:rPr dirty="0" err="1"/>
              <a:t>en</a:t>
            </a:r>
            <a:r>
              <a:rPr dirty="0"/>
              <a:t> </a:t>
            </a:r>
            <a:r>
              <a:rPr dirty="0" err="1"/>
              <a:t>neemt</a:t>
            </a:r>
            <a:r>
              <a:rPr dirty="0"/>
              <a:t> de </a:t>
            </a:r>
            <a:r>
              <a:rPr dirty="0" err="1"/>
              <a:t>besluiten</a:t>
            </a:r>
            <a:r>
              <a:rPr dirty="0"/>
              <a:t>. De </a:t>
            </a:r>
            <a:r>
              <a:rPr dirty="0" err="1"/>
              <a:t>lokale</a:t>
            </a:r>
            <a:r>
              <a:rPr dirty="0"/>
              <a:t> </a:t>
            </a:r>
            <a:r>
              <a:rPr dirty="0" err="1"/>
              <a:t>samenwerking</a:t>
            </a:r>
            <a:r>
              <a:rPr dirty="0"/>
              <a:t> </a:t>
            </a:r>
            <a:r>
              <a:rPr dirty="0" err="1"/>
              <a:t>en</a:t>
            </a:r>
            <a:r>
              <a:rPr dirty="0"/>
              <a:t> </a:t>
            </a:r>
            <a:r>
              <a:rPr dirty="0" err="1"/>
              <a:t>namen</a:t>
            </a:r>
            <a:r>
              <a:rPr dirty="0"/>
              <a:t> </a:t>
            </a:r>
            <a:r>
              <a:rPr dirty="0" err="1"/>
              <a:t>zijn</a:t>
            </a:r>
            <a:r>
              <a:rPr dirty="0"/>
              <a:t> </a:t>
            </a:r>
            <a:r>
              <a:rPr dirty="0" err="1"/>
              <a:t>overgenomen</a:t>
            </a:r>
            <a:r>
              <a:rPr dirty="0"/>
              <a:t> </a:t>
            </a:r>
            <a:r>
              <a:rPr dirty="0" err="1"/>
              <a:t>uit</a:t>
            </a:r>
            <a:r>
              <a:rPr dirty="0"/>
              <a:t> Charles’ </a:t>
            </a:r>
            <a:r>
              <a:rPr dirty="0" err="1"/>
              <a:t>bijdrage</a:t>
            </a:r>
            <a:r>
              <a:rPr dirty="0"/>
              <a:t>.</a:t>
            </a:r>
          </a:p>
          <a:p>
            <a:endParaRPr dirty="0"/>
          </a:p>
          <a:p>
            <a:r>
              <a:rPr dirty="0"/>
              <a:t>Bronnen (</a:t>
            </a:r>
            <a:r>
              <a:rPr dirty="0" err="1"/>
              <a:t>geraadpleegd</a:t>
            </a:r>
            <a:r>
              <a:rPr dirty="0"/>
              <a:t> 21 </a:t>
            </a:r>
            <a:r>
              <a:rPr dirty="0" err="1"/>
              <a:t>oktober</a:t>
            </a:r>
            <a:r>
              <a:rPr dirty="0"/>
              <a:t> 2026):</a:t>
            </a:r>
          </a:p>
          <a:p>
            <a:r>
              <a:rPr dirty="0"/>
              <a:t>Korte info over N279 22 10 2026.ppsm, </a:t>
            </a:r>
            <a:r>
              <a:rPr dirty="0" err="1"/>
              <a:t>oorspronkelijke</a:t>
            </a:r>
            <a:r>
              <a:rPr dirty="0"/>
              <a:t> </a:t>
            </a:r>
            <a:r>
              <a:rPr dirty="0" err="1"/>
              <a:t>dia</a:t>
            </a:r>
            <a:r>
              <a:rPr dirty="0"/>
              <a:t> 3</a:t>
            </a:r>
          </a:p>
          <a:p>
            <a:r>
              <a:rPr dirty="0"/>
              <a:t>https://www.brabant.nl/onderwerpen/verkeer-vervoer/wegen-infraprojecten-brabant/n279/nieuwsberichten/nieuws/start-effectenonderzoek-n279/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BRONNEN</a:t>
            </a:r>
          </a:p>
          <a:p>
            <a:r>
              <a:rPr dirty="0"/>
              <a:t>https://www.brabant.nl/onderwerpen/verkeer-vervoer/wegen-infraprojecten-brabant/n279/nieuwsberichten/nieuws/veldwerk-modellen-onderzoeken-we-effecten/</a:t>
            </a:r>
          </a:p>
          <a:p>
            <a:r>
              <a:rPr dirty="0"/>
              <a:t>https://www.brabant.nl/onderwerpen/verkeer-vervoer/wegen-infraprojecten-brabant/n279/nieuwsberichten/nieuws/start-effectenonderzoek-n279/</a:t>
            </a:r>
          </a:p>
          <a:p>
            <a:r>
              <a:rPr dirty="0" err="1"/>
              <a:t>Geraadpleegd</a:t>
            </a:r>
            <a:r>
              <a:rPr dirty="0"/>
              <a:t>: 17 </a:t>
            </a:r>
            <a:r>
              <a:rPr dirty="0" err="1"/>
              <a:t>oktober</a:t>
            </a:r>
            <a:r>
              <a:rPr dirty="0"/>
              <a:t>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 ontwerpen omvatten verschillende ingrepen, zoals aanpassingen van kruisingen, parallelwegen, verbreding of een omleiding. De provincie vergelijkt de gevolgen op dezelfde manier.</a:t>
            </a:r>
          </a:p>
          <a:p>
            <a:endParaRPr/>
          </a:p>
          <a:p>
            <a:r>
              <a:t>Bronnen (geraadpleegd 21 oktober 2026):</a:t>
            </a:r>
          </a:p>
          <a:p>
            <a:r>
              <a:t>https://www.brabant.nl/onderwerpen/verkeer-vervoer/wegen-infraprojecten-brabant/n279/nieuwsberichten/nieuws/start-effectenonderzoek-n279/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Het onderzoek bestrijkt ook lucht, water, landschap en cultuurhistorie. De provincie bekijkt hoe nadelige gevolgen kunnen worden beperkt. Waar haalbaar worden extra verbeteringen van de leefbaarheid onderzocht. Het rapport ondersteunt de afweging, maar vormt zelf geen besluit.</a:t>
            </a:r>
          </a:p>
          <a:p>
            <a:endParaRPr/>
          </a:p>
          <a:p>
            <a:r>
              <a:t>Bronnen (geraadpleegd 21 oktober 2026):</a:t>
            </a:r>
          </a:p>
          <a:p>
            <a:r>
              <a:t>https://www.brabant.nl/onderwerpen/verkeer-vervoer/wegen-infraprojecten-brabant/n279/nieuwsberichten/nieuws/veldwerk-modellen-onderzoeken-we-effecten/</a:t>
            </a:r>
          </a:p>
          <a:p>
            <a:r>
              <a:t>https://www.brabant.nl/onderwerpen/verkeer-vervoer/wegen-infraprojecten-brabant/n279/nieuwsberichten/nieuws/start-effectenonderzoek-n279/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Toelichting</a:t>
            </a:r>
            <a:r>
              <a:rPr dirty="0"/>
              <a:t> </a:t>
            </a:r>
            <a:r>
              <a:rPr dirty="0" err="1"/>
              <a:t>uit</a:t>
            </a:r>
            <a:r>
              <a:rPr dirty="0"/>
              <a:t> het </a:t>
            </a:r>
            <a:r>
              <a:rPr dirty="0" err="1"/>
              <a:t>verslag</a:t>
            </a:r>
            <a:r>
              <a:rPr dirty="0"/>
              <a:t> van de </a:t>
            </a:r>
            <a:r>
              <a:rPr dirty="0" err="1"/>
              <a:t>klankbordgroep</a:t>
            </a:r>
            <a:r>
              <a:rPr dirty="0"/>
              <a:t> van 2 </a:t>
            </a:r>
            <a:r>
              <a:rPr dirty="0" err="1"/>
              <a:t>juli</a:t>
            </a:r>
            <a:r>
              <a:rPr dirty="0"/>
              <a:t> 2026, </a:t>
            </a:r>
            <a:r>
              <a:rPr dirty="0" err="1"/>
              <a:t>gedateerd</a:t>
            </a:r>
            <a:r>
              <a:rPr dirty="0"/>
              <a:t> 14 </a:t>
            </a:r>
            <a:r>
              <a:rPr dirty="0" err="1"/>
              <a:t>juli</a:t>
            </a:r>
            <a:r>
              <a:rPr dirty="0"/>
              <a:t> 2026. Dit </a:t>
            </a:r>
            <a:r>
              <a:rPr dirty="0" err="1"/>
              <a:t>beschrijft</a:t>
            </a:r>
            <a:r>
              <a:rPr dirty="0"/>
              <a:t> de stand van het </a:t>
            </a:r>
            <a:r>
              <a:rPr dirty="0" err="1"/>
              <a:t>onderzoek</a:t>
            </a:r>
            <a:r>
              <a:rPr dirty="0"/>
              <a:t> op </a:t>
            </a:r>
            <a:r>
              <a:rPr dirty="0" err="1"/>
              <a:t>dat</a:t>
            </a:r>
            <a:r>
              <a:rPr dirty="0"/>
              <a:t> moment, </a:t>
            </a:r>
            <a:r>
              <a:rPr dirty="0" err="1"/>
              <a:t>geen</a:t>
            </a:r>
            <a:r>
              <a:rPr dirty="0"/>
              <a:t> </a:t>
            </a:r>
            <a:r>
              <a:rPr dirty="0" err="1"/>
              <a:t>definitieve</a:t>
            </a:r>
            <a:r>
              <a:rPr dirty="0"/>
              <a:t> </a:t>
            </a:r>
            <a:r>
              <a:rPr dirty="0" err="1"/>
              <a:t>besluiten</a:t>
            </a:r>
            <a:r>
              <a:rPr dirty="0"/>
              <a:t>.</a:t>
            </a:r>
          </a:p>
          <a:p>
            <a:endParaRPr dirty="0"/>
          </a:p>
          <a:p>
            <a:r>
              <a:rPr dirty="0"/>
              <a:t>1. </a:t>
            </a:r>
            <a:r>
              <a:rPr dirty="0" err="1"/>
              <a:t>Volledige</a:t>
            </a:r>
            <a:r>
              <a:rPr dirty="0"/>
              <a:t> </a:t>
            </a:r>
            <a:r>
              <a:rPr dirty="0" err="1"/>
              <a:t>verbreding</a:t>
            </a:r>
            <a:r>
              <a:rPr dirty="0"/>
              <a:t>: p. 3–4. </a:t>
            </a:r>
            <a:r>
              <a:rPr dirty="0" err="1"/>
              <a:t>Volgens</a:t>
            </a:r>
            <a:r>
              <a:rPr dirty="0"/>
              <a:t> het </a:t>
            </a:r>
            <a:r>
              <a:rPr dirty="0" err="1"/>
              <a:t>projectteam</a:t>
            </a:r>
            <a:r>
              <a:rPr dirty="0"/>
              <a:t> </a:t>
            </a:r>
            <a:r>
              <a:rPr dirty="0" err="1"/>
              <a:t>rechtvaardigden</a:t>
            </a:r>
            <a:r>
              <a:rPr dirty="0"/>
              <a:t> de </a:t>
            </a:r>
            <a:r>
              <a:rPr dirty="0" err="1"/>
              <a:t>beschikbare</a:t>
            </a:r>
            <a:r>
              <a:rPr dirty="0"/>
              <a:t> </a:t>
            </a:r>
            <a:r>
              <a:rPr dirty="0" err="1"/>
              <a:t>verkeersgegevens</a:t>
            </a:r>
            <a:r>
              <a:rPr dirty="0"/>
              <a:t> </a:t>
            </a:r>
            <a:r>
              <a:rPr dirty="0" err="1"/>
              <a:t>geen</a:t>
            </a:r>
            <a:r>
              <a:rPr dirty="0"/>
              <a:t> </a:t>
            </a:r>
            <a:r>
              <a:rPr dirty="0" err="1"/>
              <a:t>volledig</a:t>
            </a:r>
            <a:r>
              <a:rPr dirty="0"/>
              <a:t> 2×2-profiel </a:t>
            </a:r>
            <a:r>
              <a:rPr dirty="0" err="1"/>
              <a:t>tussen</a:t>
            </a:r>
            <a:r>
              <a:rPr dirty="0"/>
              <a:t> Helmond </a:t>
            </a:r>
            <a:r>
              <a:rPr dirty="0" err="1"/>
              <a:t>en</a:t>
            </a:r>
            <a:r>
              <a:rPr dirty="0"/>
              <a:t> Asten. Dit sluit </a:t>
            </a:r>
            <a:r>
              <a:rPr dirty="0" err="1"/>
              <a:t>lokale</a:t>
            </a:r>
            <a:r>
              <a:rPr dirty="0"/>
              <a:t> </a:t>
            </a:r>
            <a:r>
              <a:rPr dirty="0" err="1"/>
              <a:t>aanpassingen</a:t>
            </a:r>
            <a:r>
              <a:rPr dirty="0"/>
              <a:t> </a:t>
            </a:r>
            <a:r>
              <a:rPr dirty="0" err="1"/>
              <a:t>bij</a:t>
            </a:r>
            <a:r>
              <a:rPr dirty="0"/>
              <a:t> </a:t>
            </a:r>
            <a:r>
              <a:rPr dirty="0" err="1"/>
              <a:t>kruisingen</a:t>
            </a:r>
            <a:r>
              <a:rPr dirty="0"/>
              <a:t> </a:t>
            </a:r>
            <a:r>
              <a:rPr dirty="0" err="1"/>
              <a:t>niet</a:t>
            </a:r>
            <a:r>
              <a:rPr dirty="0"/>
              <a:t> </a:t>
            </a:r>
            <a:r>
              <a:rPr dirty="0" err="1"/>
              <a:t>uit</a:t>
            </a:r>
            <a:r>
              <a:rPr dirty="0"/>
              <a:t>.</a:t>
            </a:r>
          </a:p>
          <a:p>
            <a:r>
              <a:rPr dirty="0"/>
              <a:t>2. </a:t>
            </a:r>
            <a:r>
              <a:rPr dirty="0" err="1"/>
              <a:t>Geluid</a:t>
            </a:r>
            <a:r>
              <a:rPr dirty="0"/>
              <a:t>: p. 4. De </a:t>
            </a:r>
            <a:r>
              <a:rPr dirty="0" err="1"/>
              <a:t>berekeningen</a:t>
            </a:r>
            <a:r>
              <a:rPr dirty="0"/>
              <a:t> </a:t>
            </a:r>
            <a:r>
              <a:rPr dirty="0" err="1"/>
              <a:t>houden</a:t>
            </a:r>
            <a:r>
              <a:rPr dirty="0"/>
              <a:t> </a:t>
            </a:r>
            <a:r>
              <a:rPr dirty="0" err="1"/>
              <a:t>rekening</a:t>
            </a:r>
            <a:r>
              <a:rPr dirty="0"/>
              <a:t> met de </a:t>
            </a:r>
            <a:r>
              <a:rPr dirty="0" err="1"/>
              <a:t>bestaande</a:t>
            </a:r>
            <a:r>
              <a:rPr dirty="0"/>
              <a:t> </a:t>
            </a:r>
            <a:r>
              <a:rPr dirty="0" err="1"/>
              <a:t>geluidbelasting</a:t>
            </a:r>
            <a:r>
              <a:rPr dirty="0"/>
              <a:t> </a:t>
            </a:r>
            <a:r>
              <a:rPr dirty="0" err="1"/>
              <a:t>en</a:t>
            </a:r>
            <a:r>
              <a:rPr dirty="0"/>
              <a:t> </a:t>
            </a:r>
            <a:r>
              <a:rPr dirty="0" err="1"/>
              <a:t>geluidsmaatregelen</a:t>
            </a:r>
            <a:r>
              <a:rPr dirty="0"/>
              <a:t>. </a:t>
            </a:r>
            <a:r>
              <a:rPr dirty="0" err="1"/>
              <a:t>Aanvullende</a:t>
            </a:r>
            <a:r>
              <a:rPr dirty="0"/>
              <a:t> </a:t>
            </a:r>
            <a:r>
              <a:rPr dirty="0" err="1"/>
              <a:t>maatregelen</a:t>
            </a:r>
            <a:r>
              <a:rPr dirty="0"/>
              <a:t> </a:t>
            </a:r>
            <a:r>
              <a:rPr dirty="0" err="1"/>
              <a:t>moeten</a:t>
            </a:r>
            <a:r>
              <a:rPr dirty="0"/>
              <a:t> </a:t>
            </a:r>
            <a:r>
              <a:rPr dirty="0" err="1"/>
              <a:t>nog</a:t>
            </a:r>
            <a:r>
              <a:rPr dirty="0"/>
              <a:t> </a:t>
            </a:r>
            <a:r>
              <a:rPr dirty="0" err="1"/>
              <a:t>worden</a:t>
            </a:r>
            <a:r>
              <a:rPr dirty="0"/>
              <a:t> </a:t>
            </a:r>
            <a:r>
              <a:rPr dirty="0" err="1"/>
              <a:t>beoordeeld</a:t>
            </a:r>
            <a:r>
              <a:rPr dirty="0"/>
              <a:t>.</a:t>
            </a:r>
          </a:p>
          <a:p>
            <a:r>
              <a:rPr dirty="0"/>
              <a:t>3. </a:t>
            </a:r>
            <a:r>
              <a:rPr dirty="0" err="1"/>
              <a:t>Oostelijke</a:t>
            </a:r>
            <a:r>
              <a:rPr dirty="0"/>
              <a:t> </a:t>
            </a:r>
            <a:r>
              <a:rPr dirty="0" err="1"/>
              <a:t>randweg</a:t>
            </a:r>
            <a:r>
              <a:rPr dirty="0"/>
              <a:t>: p. 4. Dit is </a:t>
            </a:r>
            <a:r>
              <a:rPr dirty="0" err="1"/>
              <a:t>een</a:t>
            </a:r>
            <a:r>
              <a:rPr dirty="0"/>
              <a:t> </a:t>
            </a:r>
            <a:r>
              <a:rPr dirty="0" err="1"/>
              <a:t>raakvlakproject</a:t>
            </a:r>
            <a:r>
              <a:rPr dirty="0"/>
              <a:t>. De </a:t>
            </a:r>
            <a:r>
              <a:rPr dirty="0" err="1"/>
              <a:t>gevolgen</a:t>
            </a:r>
            <a:r>
              <a:rPr dirty="0"/>
              <a:t> </a:t>
            </a:r>
            <a:r>
              <a:rPr dirty="0" err="1"/>
              <a:t>voor</a:t>
            </a:r>
            <a:r>
              <a:rPr dirty="0"/>
              <a:t> de N279 </a:t>
            </a:r>
            <a:r>
              <a:rPr dirty="0" err="1"/>
              <a:t>worden</a:t>
            </a:r>
            <a:r>
              <a:rPr dirty="0"/>
              <a:t> </a:t>
            </a:r>
            <a:r>
              <a:rPr dirty="0" err="1"/>
              <a:t>nader</a:t>
            </a:r>
            <a:r>
              <a:rPr dirty="0"/>
              <a:t> </a:t>
            </a:r>
            <a:r>
              <a:rPr dirty="0" err="1"/>
              <a:t>bekeken</a:t>
            </a:r>
            <a:r>
              <a:rPr dirty="0"/>
              <a:t> </a:t>
            </a:r>
            <a:r>
              <a:rPr dirty="0" err="1"/>
              <a:t>zodra</a:t>
            </a:r>
            <a:r>
              <a:rPr dirty="0"/>
              <a:t> de </a:t>
            </a:r>
            <a:r>
              <a:rPr dirty="0" err="1"/>
              <a:t>gemeentelijke</a:t>
            </a:r>
            <a:r>
              <a:rPr dirty="0"/>
              <a:t> </a:t>
            </a:r>
            <a:r>
              <a:rPr dirty="0" err="1"/>
              <a:t>plannen</a:t>
            </a:r>
            <a:r>
              <a:rPr dirty="0"/>
              <a:t> concreter </a:t>
            </a:r>
            <a:r>
              <a:rPr dirty="0" err="1"/>
              <a:t>zijn</a:t>
            </a:r>
            <a:r>
              <a:rPr dirty="0"/>
              <a:t>.</a:t>
            </a:r>
          </a:p>
          <a:p>
            <a:r>
              <a:rPr dirty="0"/>
              <a:t>4. </a:t>
            </a:r>
            <a:r>
              <a:rPr dirty="0" err="1"/>
              <a:t>Woningen</a:t>
            </a:r>
            <a:r>
              <a:rPr dirty="0"/>
              <a:t>: p. 5. </a:t>
            </a:r>
            <a:r>
              <a:rPr dirty="0" err="1"/>
              <a:t>Verdere</a:t>
            </a:r>
            <a:r>
              <a:rPr dirty="0"/>
              <a:t> </a:t>
            </a:r>
            <a:r>
              <a:rPr dirty="0" err="1"/>
              <a:t>uitwerking</a:t>
            </a:r>
            <a:r>
              <a:rPr dirty="0"/>
              <a:t> </a:t>
            </a:r>
            <a:r>
              <a:rPr dirty="0" err="1"/>
              <a:t>moet</a:t>
            </a:r>
            <a:r>
              <a:rPr dirty="0"/>
              <a:t> de </a:t>
            </a:r>
            <a:r>
              <a:rPr dirty="0" err="1"/>
              <a:t>afstand</a:t>
            </a:r>
            <a:r>
              <a:rPr dirty="0"/>
              <a:t>, </a:t>
            </a:r>
            <a:r>
              <a:rPr dirty="0" err="1"/>
              <a:t>effecten</a:t>
            </a:r>
            <a:r>
              <a:rPr dirty="0"/>
              <a:t> </a:t>
            </a:r>
            <a:r>
              <a:rPr dirty="0" err="1"/>
              <a:t>en</a:t>
            </a:r>
            <a:r>
              <a:rPr dirty="0"/>
              <a:t> </a:t>
            </a:r>
            <a:r>
              <a:rPr dirty="0" err="1"/>
              <a:t>mogelijke</a:t>
            </a:r>
            <a:r>
              <a:rPr dirty="0"/>
              <a:t> </a:t>
            </a:r>
            <a:r>
              <a:rPr dirty="0" err="1"/>
              <a:t>beperking</a:t>
            </a:r>
            <a:r>
              <a:rPr dirty="0"/>
              <a:t> </a:t>
            </a:r>
            <a:r>
              <a:rPr dirty="0" err="1"/>
              <a:t>daarvan</a:t>
            </a:r>
            <a:r>
              <a:rPr dirty="0"/>
              <a:t> </a:t>
            </a:r>
            <a:r>
              <a:rPr dirty="0" err="1"/>
              <a:t>duidelijk</a:t>
            </a:r>
            <a:r>
              <a:rPr dirty="0"/>
              <a:t> </a:t>
            </a:r>
            <a:r>
              <a:rPr dirty="0" err="1"/>
              <a:t>maken</a:t>
            </a:r>
            <a:r>
              <a:rPr dirty="0"/>
              <a:t>.</a:t>
            </a:r>
          </a:p>
          <a:p>
            <a:endParaRPr dirty="0"/>
          </a:p>
          <a:p>
            <a:r>
              <a:rPr dirty="0"/>
              <a:t>Bron: </a:t>
            </a:r>
            <a:r>
              <a:rPr dirty="0" err="1"/>
              <a:t>Verslag</a:t>
            </a:r>
            <a:r>
              <a:rPr dirty="0"/>
              <a:t> </a:t>
            </a:r>
            <a:r>
              <a:rPr dirty="0" err="1"/>
              <a:t>klankbordgroep</a:t>
            </a:r>
            <a:r>
              <a:rPr dirty="0"/>
              <a:t> N279 </a:t>
            </a:r>
            <a:r>
              <a:rPr dirty="0" err="1"/>
              <a:t>deelgebied</a:t>
            </a:r>
            <a:r>
              <a:rPr dirty="0"/>
              <a:t> Helmond, Deurne, Asten 2 </a:t>
            </a:r>
            <a:r>
              <a:rPr dirty="0" err="1"/>
              <a:t>juli</a:t>
            </a:r>
            <a:r>
              <a:rPr dirty="0"/>
              <a:t> 2026.pdf.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Na de inzage en verwerking van reacties volgt de definitieve besluitvorming. De procedure kan de planning beïnvloeden. Een keuze in 2027 betekent niet dat de werkzaamheden dan starten.</a:t>
            </a:r>
          </a:p>
          <a:p>
            <a:endParaRPr/>
          </a:p>
          <a:p>
            <a:r>
              <a:t>Bronnen (geraadpleegd 21 oktober 2026):</a:t>
            </a:r>
          </a:p>
          <a:p>
            <a:r>
              <a:t>https://www.brabant.nl/onderwerpen/verkeer-vervoer/wegen-infraprojecten-brabant/n279/aanpak-planning/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Deze oversteek heeft een eigen traject, vooruitlopend op het hoofdproject. Sociale veiligheid bij een tunnel is een aandachtspunt van deelnemers. De voorkeur van deelnemers is nog geen provinciaal besluit. Bij de Oostappensedijk in Asten onderzoekt men alleen nog een viaduct.</a:t>
            </a:r>
          </a:p>
          <a:p>
            <a:endParaRPr/>
          </a:p>
          <a:p>
            <a:r>
              <a:t>Bronnen (geraadpleegd 21 oktober 2026):</a:t>
            </a:r>
          </a:p>
          <a:p>
            <a:r>
              <a:t>https://www.brabant.nl/onderwerpen/verkeer-vervoer/wegen-infraprojecten-brabant/n279/nieuwsberichten/nieuws/stand-zaken-oversteken-n279-helmond-asten/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Voor de definitieve keuze voorziet de provincie een conceptkeuze en een tweede ontwerpatelier. Voor 2027 noemt het bericht de aanvraag aan het begin van het jaar en inzage aan het einde. Deze planning betreft de oversteken, niet de hele N279.</a:t>
            </a:r>
          </a:p>
          <a:p>
            <a:endParaRPr/>
          </a:p>
          <a:p>
            <a:r>
              <a:t>Bronnen (geraadpleegd 21 oktober 2026):</a:t>
            </a:r>
          </a:p>
          <a:p>
            <a:r>
              <a:t>https://www.brabant.nl/onderwerpen/verkeer-vervoer/wegen-infraprojecten-brabant/n279/nieuwsberichten/nieuws/stand-zaken-oversteken-n279-helmond-asten/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F81E8F08-4A2D-49A6-932E-B5B509C9EBC5}"/>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F152E10-FA80-4B64-B421-81A45E6A7CB6}"/>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2F65AEBD-D3CC-4730-8905-F26E1EDFEC4F}"/>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932FCCE7-9DDE-4F21-AD2D-602390C867FF}"/>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884AC934-D18C-48DC-A06D-70D0F930A064}"/>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3F418A57-6785-4E9A-96B4-3685EED92192}"/>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D9F6D6E-7C59-4099-9D83-387C7701C27D}"/>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1D981D7F-A875-4410-8C12-A61B82B178C0}"/>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B82763-DC3C-114D-2E01-B5E56FE91F39}"/>
              </a:ext>
            </a:extLst>
          </p:cNvPr>
          <p:cNvSpPr>
            <a:spLocks noGrp="1"/>
          </p:cNvSpPr>
          <p:nvPr>
            <p:ph type="ctrTitle"/>
          </p:nvPr>
        </p:nvSpPr>
        <p:spPr>
          <a:xfrm>
            <a:off x="1524000" y="1122363"/>
            <a:ext cx="9144000" cy="2387600"/>
          </a:xfrm>
        </p:spPr>
        <p:txBody>
          <a:bodyPr anchor="b"/>
          <a:lstStyle>
            <a:lvl1pPr algn="ctr">
              <a:buNone/>
              <a:defRPr sz="6000"/>
            </a:lvl1pPr>
          </a:lstStyle>
          <a:p>
            <a:r>
              <a:t>Klik om stijl te bewerken</a:t>
            </a:r>
          </a:p>
        </p:txBody>
      </p:sp>
      <p:sp>
        <p:nvSpPr>
          <p:cNvPr id="3" name="Ondertitel 2">
            <a:extLst>
              <a:ext uri="{FF2B5EF4-FFF2-40B4-BE49-F238E27FC236}">
                <a16:creationId xmlns:a16="http://schemas.microsoft.com/office/drawing/2014/main" id="{8DBBF6D9-45BB-A9C9-34E6-5AA95C632D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Klikken om de ondertitelstijl van het model te bewerken</a:t>
            </a:r>
          </a:p>
        </p:txBody>
      </p:sp>
      <p:sp>
        <p:nvSpPr>
          <p:cNvPr id="4" name="Tijdelijke aanduiding voor datum 3">
            <a:extLst>
              <a:ext uri="{FF2B5EF4-FFF2-40B4-BE49-F238E27FC236}">
                <a16:creationId xmlns:a16="http://schemas.microsoft.com/office/drawing/2014/main" id="{26652330-91CA-E3DD-8F64-98853D042AAF}"/>
              </a:ext>
            </a:extLst>
          </p:cNvPr>
          <p:cNvSpPr>
            <a:spLocks noGrp="1"/>
          </p:cNvSpPr>
          <p:nvPr>
            <p:ph type="dt" idx="10"/>
          </p:nvPr>
        </p:nvSpPr>
        <p:spPr/>
        <p:txBody>
          <a:bodyPr/>
          <a:lstStyle/>
          <a:p>
            <a:fld id="{E0C8114E-1AB2-4AB8-9E6E-BA485DE67DDE}" type="datetimeFigureOut">
              <a:t>26-10-2026</a:t>
            </a:fld>
            <a:endParaRPr/>
          </a:p>
        </p:txBody>
      </p:sp>
      <p:sp>
        <p:nvSpPr>
          <p:cNvPr id="5" name="Tijdelijke aanduiding voor voettekst 4">
            <a:extLst>
              <a:ext uri="{FF2B5EF4-FFF2-40B4-BE49-F238E27FC236}">
                <a16:creationId xmlns:a16="http://schemas.microsoft.com/office/drawing/2014/main" id="{4B2AB90B-4C04-F2D3-C6F8-B6F3CCBB26A2}"/>
              </a:ext>
            </a:extLst>
          </p:cNvPr>
          <p:cNvSpPr>
            <a:spLocks noGrp="1"/>
          </p:cNvSpPr>
          <p:nvPr>
            <p:ph type="ftr" idx="11"/>
          </p:nvPr>
        </p:nvSpPr>
        <p:spPr/>
        <p:txBody>
          <a:bodyPr/>
          <a:lstStyle/>
          <a:p>
            <a:endParaRPr/>
          </a:p>
        </p:txBody>
      </p:sp>
      <p:sp>
        <p:nvSpPr>
          <p:cNvPr id="6" name="Tijdelijke aanduiding voor dianummer 5">
            <a:extLst>
              <a:ext uri="{FF2B5EF4-FFF2-40B4-BE49-F238E27FC236}">
                <a16:creationId xmlns:a16="http://schemas.microsoft.com/office/drawing/2014/main" id="{017A1E03-98F0-2699-254E-924DF22A3D0C}"/>
              </a:ext>
            </a:extLst>
          </p:cNvPr>
          <p:cNvSpPr>
            <a:spLocks noGrp="1"/>
          </p:cNvSpPr>
          <p:nvPr>
            <p:ph type="sldNum" idx="12"/>
          </p:nvPr>
        </p:nvSpPr>
        <p:spPr/>
        <p:txBody>
          <a:bodyPr/>
          <a:lstStyle/>
          <a:p>
            <a:fld id="{D48E67DB-43AF-4684-82AF-0D3862618169}" type="slidenum">
              <a:t>‹nr.›</a:t>
            </a:fld>
            <a:endParaRPr/>
          </a:p>
        </p:txBody>
      </p:sp>
    </p:spTree>
    <p:extLst>
      <p:ext uri="{BB962C8B-B14F-4D97-AF65-F5344CB8AC3E}">
        <p14:creationId xmlns:p14="http://schemas.microsoft.com/office/powerpoint/2010/main" val="32297400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72"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
            <a:extLst>
              <a:ext uri="{FF2B5EF4-FFF2-40B4-BE49-F238E27FC236}">
                <a16:creationId xmlns:a16="http://schemas.microsoft.com/office/drawing/2014/main" id="{8A48C55B-FF9C-4941-99CA-E82F5793E351}"/>
              </a:ext>
            </a:extLst>
          </p:cNvPr>
          <p:cNvSpPr>
            <a:spLocks noGrp="1"/>
          </p:cNvSpPr>
          <p:nvPr/>
        </p:nvSpPr>
        <p:spPr>
          <a:xfrm>
            <a:off x="685800" y="1857375"/>
            <a:ext cx="10001250" cy="1428750"/>
          </a:xfrm>
          <a:prstGeom prst="rect">
            <a:avLst/>
          </a:prstGeom>
          <a:noFill/>
          <a:ln w="0">
            <a:noFill/>
            <a:prstDash val="solid"/>
          </a:ln>
        </p:spPr>
        <p:txBody>
          <a:bodyPr wrap="square" lIns="0" tIns="0" rIns="0" bIns="0" anchor="t">
            <a:noAutofit/>
          </a:bodyPr>
          <a:lstStyle>
            <a:defPPr>
              <a:defRPr sz="9750" b="1">
                <a:solidFill>
                  <a:srgbClr val="39714F"/>
                </a:solidFill>
                <a:latin typeface="Aptos"/>
                <a:ea typeface="Aptos"/>
                <a:cs typeface="Aptos"/>
              </a:defRPr>
            </a:defPPr>
            <a:lvl1pPr>
              <a:defRPr sz="9750" b="1">
                <a:solidFill>
                  <a:srgbClr val="39714F"/>
                </a:solidFill>
                <a:latin typeface="Aptos"/>
                <a:ea typeface="Aptos"/>
                <a:cs typeface="Aptos"/>
              </a:defRPr>
            </a:lvl1pPr>
            <a:lvl2pPr>
              <a:defRPr sz="9750" b="1">
                <a:solidFill>
                  <a:srgbClr val="39714F"/>
                </a:solidFill>
                <a:latin typeface="Aptos"/>
                <a:ea typeface="Aptos"/>
                <a:cs typeface="Aptos"/>
              </a:defRPr>
            </a:lvl2pPr>
            <a:lvl3pPr>
              <a:defRPr sz="9750" b="1">
                <a:solidFill>
                  <a:srgbClr val="39714F"/>
                </a:solidFill>
                <a:latin typeface="Aptos"/>
                <a:ea typeface="Aptos"/>
                <a:cs typeface="Aptos"/>
              </a:defRPr>
            </a:lvl3pPr>
            <a:lvl4pPr>
              <a:defRPr sz="9750" b="1">
                <a:solidFill>
                  <a:srgbClr val="39714F"/>
                </a:solidFill>
                <a:latin typeface="Aptos"/>
                <a:ea typeface="Aptos"/>
                <a:cs typeface="Aptos"/>
              </a:defRPr>
            </a:lvl4pPr>
            <a:lvl5pPr>
              <a:defRPr sz="9750" b="1">
                <a:solidFill>
                  <a:srgbClr val="39714F"/>
                </a:solidFill>
                <a:latin typeface="Aptos"/>
                <a:ea typeface="Aptos"/>
                <a:cs typeface="Aptos"/>
              </a:defRPr>
            </a:lvl5pPr>
            <a:lvl6pPr>
              <a:defRPr sz="9750" b="1">
                <a:solidFill>
                  <a:srgbClr val="39714F"/>
                </a:solidFill>
                <a:latin typeface="Aptos"/>
                <a:ea typeface="Aptos"/>
                <a:cs typeface="Aptos"/>
              </a:defRPr>
            </a:lvl6pPr>
            <a:lvl7pPr>
              <a:defRPr sz="9750" b="1">
                <a:solidFill>
                  <a:srgbClr val="39714F"/>
                </a:solidFill>
                <a:latin typeface="Aptos"/>
                <a:ea typeface="Aptos"/>
                <a:cs typeface="Aptos"/>
              </a:defRPr>
            </a:lvl7pPr>
            <a:lvl8pPr>
              <a:defRPr sz="9750" b="1">
                <a:solidFill>
                  <a:srgbClr val="39714F"/>
                </a:solidFill>
                <a:latin typeface="Aptos"/>
                <a:ea typeface="Aptos"/>
                <a:cs typeface="Aptos"/>
              </a:defRPr>
            </a:lvl8pPr>
            <a:lvl9pPr>
              <a:defRPr sz="9750" b="1">
                <a:solidFill>
                  <a:srgbClr val="39714F"/>
                </a:solidFill>
                <a:latin typeface="Aptos"/>
                <a:ea typeface="Aptos"/>
                <a:cs typeface="Aptos"/>
              </a:defRPr>
            </a:lvl9pPr>
          </a:lstStyle>
          <a:p>
            <a:pPr>
              <a:defRPr sz="9750" b="1">
                <a:solidFill>
                  <a:srgbClr val="39714F"/>
                </a:solidFill>
                <a:latin typeface="Aptos"/>
                <a:ea typeface="Aptos"/>
                <a:cs typeface="Aptos"/>
              </a:defRPr>
            </a:pPr>
            <a:r>
              <a:rPr sz="9750" b="1" dirty="0">
                <a:solidFill>
                  <a:srgbClr val="39714F"/>
                </a:solidFill>
                <a:latin typeface="Aptos"/>
                <a:ea typeface="Aptos"/>
                <a:cs typeface="Aptos"/>
              </a:rPr>
              <a:t>N279</a:t>
            </a:r>
          </a:p>
        </p:txBody>
      </p:sp>
      <p:sp>
        <p:nvSpPr>
          <p:cNvPr id="7" name="tekst">
            <a:extLst>
              <a:ext uri="{FF2B5EF4-FFF2-40B4-BE49-F238E27FC236}">
                <a16:creationId xmlns:a16="http://schemas.microsoft.com/office/drawing/2014/main" id="{93929924-3806-4EE2-BCAA-AF7F8A3002FD}"/>
              </a:ext>
            </a:extLst>
          </p:cNvPr>
          <p:cNvSpPr>
            <a:spLocks noGrp="1"/>
          </p:cNvSpPr>
          <p:nvPr/>
        </p:nvSpPr>
        <p:spPr>
          <a:xfrm>
            <a:off x="685800" y="3486150"/>
            <a:ext cx="10382250" cy="904875"/>
          </a:xfrm>
          <a:prstGeom prst="rect">
            <a:avLst/>
          </a:prstGeom>
          <a:noFill/>
          <a:ln w="0">
            <a:noFill/>
            <a:prstDash val="solid"/>
          </a:ln>
        </p:spPr>
        <p:txBody>
          <a:bodyPr wrap="square" lIns="0" tIns="0" rIns="0" bIns="0" anchor="t">
            <a:noAutofit/>
          </a:bodyPr>
          <a:lstStyle>
            <a:defPPr>
              <a:defRPr sz="3600" b="1">
                <a:solidFill>
                  <a:srgbClr val="163C40"/>
                </a:solidFill>
                <a:latin typeface="Aptos"/>
                <a:ea typeface="Aptos"/>
                <a:cs typeface="Aptos"/>
              </a:defRPr>
            </a:defPPr>
            <a:lvl1pPr>
              <a:defRPr sz="3600" b="1">
                <a:solidFill>
                  <a:srgbClr val="163C40"/>
                </a:solidFill>
                <a:latin typeface="Aptos"/>
                <a:ea typeface="Aptos"/>
                <a:cs typeface="Aptos"/>
              </a:defRPr>
            </a:lvl1pPr>
            <a:lvl2pPr>
              <a:defRPr sz="3600" b="1">
                <a:solidFill>
                  <a:srgbClr val="163C40"/>
                </a:solidFill>
                <a:latin typeface="Aptos"/>
                <a:ea typeface="Aptos"/>
                <a:cs typeface="Aptos"/>
              </a:defRPr>
            </a:lvl2pPr>
            <a:lvl3pPr>
              <a:defRPr sz="3600" b="1">
                <a:solidFill>
                  <a:srgbClr val="163C40"/>
                </a:solidFill>
                <a:latin typeface="Aptos"/>
                <a:ea typeface="Aptos"/>
                <a:cs typeface="Aptos"/>
              </a:defRPr>
            </a:lvl3pPr>
            <a:lvl4pPr>
              <a:defRPr sz="3600" b="1">
                <a:solidFill>
                  <a:srgbClr val="163C40"/>
                </a:solidFill>
                <a:latin typeface="Aptos"/>
                <a:ea typeface="Aptos"/>
                <a:cs typeface="Aptos"/>
              </a:defRPr>
            </a:lvl4pPr>
            <a:lvl5pPr>
              <a:defRPr sz="3600" b="1">
                <a:solidFill>
                  <a:srgbClr val="163C40"/>
                </a:solidFill>
                <a:latin typeface="Aptos"/>
                <a:ea typeface="Aptos"/>
                <a:cs typeface="Aptos"/>
              </a:defRPr>
            </a:lvl5pPr>
            <a:lvl6pPr>
              <a:defRPr sz="3600" b="1">
                <a:solidFill>
                  <a:srgbClr val="163C40"/>
                </a:solidFill>
                <a:latin typeface="Aptos"/>
                <a:ea typeface="Aptos"/>
                <a:cs typeface="Aptos"/>
              </a:defRPr>
            </a:lvl6pPr>
            <a:lvl7pPr>
              <a:defRPr sz="3600" b="1">
                <a:solidFill>
                  <a:srgbClr val="163C40"/>
                </a:solidFill>
                <a:latin typeface="Aptos"/>
                <a:ea typeface="Aptos"/>
                <a:cs typeface="Aptos"/>
              </a:defRPr>
            </a:lvl7pPr>
            <a:lvl8pPr>
              <a:defRPr sz="3600" b="1">
                <a:solidFill>
                  <a:srgbClr val="163C40"/>
                </a:solidFill>
                <a:latin typeface="Aptos"/>
                <a:ea typeface="Aptos"/>
                <a:cs typeface="Aptos"/>
              </a:defRPr>
            </a:lvl8pPr>
            <a:lvl9pPr>
              <a:defRPr sz="3600" b="1">
                <a:solidFill>
                  <a:srgbClr val="163C40"/>
                </a:solidFill>
                <a:latin typeface="Aptos"/>
                <a:ea typeface="Aptos"/>
                <a:cs typeface="Aptos"/>
              </a:defRPr>
            </a:lvl9pPr>
          </a:lstStyle>
          <a:p>
            <a:pPr>
              <a:defRPr sz="3600" b="1">
                <a:solidFill>
                  <a:srgbClr val="163C40"/>
                </a:solidFill>
                <a:latin typeface="Aptos"/>
                <a:ea typeface="Aptos"/>
                <a:cs typeface="Aptos"/>
              </a:defRPr>
            </a:pPr>
            <a:r>
              <a:rPr sz="3600" b="1" dirty="0">
                <a:solidFill>
                  <a:schemeClr val="tx1"/>
                </a:solidFill>
                <a:latin typeface="Aptos"/>
                <a:ea typeface="Aptos"/>
                <a:cs typeface="Aptos"/>
              </a:rPr>
              <a:t>Wat </a:t>
            </a:r>
            <a:r>
              <a:rPr sz="3600" b="1" dirty="0" err="1">
                <a:solidFill>
                  <a:schemeClr val="tx1"/>
                </a:solidFill>
                <a:latin typeface="Aptos"/>
                <a:ea typeface="Aptos"/>
                <a:cs typeface="Aptos"/>
              </a:rPr>
              <a:t>verandert</a:t>
            </a:r>
            <a:r>
              <a:rPr sz="3600" b="1" dirty="0">
                <a:solidFill>
                  <a:schemeClr val="tx1"/>
                </a:solidFill>
                <a:latin typeface="Aptos"/>
                <a:ea typeface="Aptos"/>
                <a:cs typeface="Aptos"/>
              </a:rPr>
              <a:t> er </a:t>
            </a:r>
            <a:r>
              <a:rPr sz="3600" b="1" dirty="0" err="1">
                <a:solidFill>
                  <a:schemeClr val="tx1"/>
                </a:solidFill>
                <a:latin typeface="Aptos"/>
                <a:ea typeface="Aptos"/>
                <a:cs typeface="Aptos"/>
              </a:rPr>
              <a:t>voor</a:t>
            </a:r>
            <a:r>
              <a:rPr sz="3600" b="1" dirty="0">
                <a:solidFill>
                  <a:schemeClr val="tx1"/>
                </a:solidFill>
                <a:latin typeface="Aptos"/>
                <a:ea typeface="Aptos"/>
                <a:cs typeface="Aptos"/>
              </a:rPr>
              <a:t> </a:t>
            </a:r>
            <a:r>
              <a:rPr sz="3600" b="1" dirty="0" err="1">
                <a:solidFill>
                  <a:schemeClr val="tx1"/>
                </a:solidFill>
                <a:latin typeface="Aptos"/>
                <a:ea typeface="Aptos"/>
                <a:cs typeface="Aptos"/>
              </a:rPr>
              <a:t>onze</a:t>
            </a:r>
            <a:r>
              <a:rPr sz="3600" b="1" dirty="0">
                <a:solidFill>
                  <a:schemeClr val="tx1"/>
                </a:solidFill>
                <a:latin typeface="Aptos"/>
                <a:ea typeface="Aptos"/>
                <a:cs typeface="Aptos"/>
              </a:rPr>
              <a:t> </a:t>
            </a:r>
            <a:r>
              <a:rPr sz="3600" b="1" dirty="0" err="1">
                <a:solidFill>
                  <a:schemeClr val="tx1"/>
                </a:solidFill>
                <a:latin typeface="Aptos"/>
                <a:ea typeface="Aptos"/>
                <a:cs typeface="Aptos"/>
              </a:rPr>
              <a:t>omgeving</a:t>
            </a:r>
            <a:r>
              <a:rPr sz="3600" b="1" dirty="0">
                <a:solidFill>
                  <a:schemeClr val="tx1"/>
                </a:solidFill>
                <a:latin typeface="Aptos"/>
                <a:ea typeface="Aptos"/>
                <a:cs typeface="Aptos"/>
              </a:rPr>
              <a:t>?</a:t>
            </a:r>
            <a:endParaRPr lang="nl-NL" sz="3600" b="1" dirty="0">
              <a:solidFill>
                <a:schemeClr val="tx1"/>
              </a:solidFill>
              <a:latin typeface="Aptos"/>
              <a:ea typeface="Aptos"/>
              <a:cs typeface="Aptos"/>
            </a:endParaRPr>
          </a:p>
          <a:p>
            <a:pPr>
              <a:defRPr sz="3600" b="1">
                <a:solidFill>
                  <a:srgbClr val="163C40"/>
                </a:solidFill>
                <a:latin typeface="Aptos"/>
                <a:ea typeface="Aptos"/>
                <a:cs typeface="Aptos"/>
              </a:defRPr>
            </a:pPr>
            <a:r>
              <a:rPr lang="nl-NL" dirty="0">
                <a:solidFill>
                  <a:schemeClr val="tx1"/>
                </a:solidFill>
              </a:rPr>
              <a:t> www.brabant.nl/N279</a:t>
            </a:r>
          </a:p>
          <a:p>
            <a:pPr>
              <a:defRPr sz="3600" b="1">
                <a:solidFill>
                  <a:srgbClr val="163C40"/>
                </a:solidFill>
                <a:latin typeface="Aptos"/>
                <a:ea typeface="Aptos"/>
                <a:cs typeface="Aptos"/>
              </a:defRPr>
            </a:pPr>
            <a:endParaRPr sz="3600" b="1" dirty="0">
              <a:solidFill>
                <a:srgbClr val="163C40"/>
              </a:solidFill>
              <a:latin typeface="Aptos"/>
              <a:ea typeface="Aptos"/>
              <a:cs typeface="Aptos"/>
            </a:endParaRPr>
          </a:p>
        </p:txBody>
      </p:sp>
      <p:sp>
        <p:nvSpPr>
          <p:cNvPr id="8" name="tekst">
            <a:extLst>
              <a:ext uri="{FF2B5EF4-FFF2-40B4-BE49-F238E27FC236}">
                <a16:creationId xmlns:a16="http://schemas.microsoft.com/office/drawing/2014/main" id="{216EA3AA-4E05-424E-B076-4873CE207B06}"/>
              </a:ext>
            </a:extLst>
          </p:cNvPr>
          <p:cNvSpPr>
            <a:spLocks noGrp="1"/>
          </p:cNvSpPr>
          <p:nvPr/>
        </p:nvSpPr>
        <p:spPr>
          <a:xfrm>
            <a:off x="723900" y="4953000"/>
            <a:ext cx="9810750" cy="904875"/>
          </a:xfrm>
          <a:prstGeom prst="rect">
            <a:avLst/>
          </a:prstGeom>
          <a:noFill/>
          <a:ln w="0">
            <a:noFill/>
            <a:prstDash val="solid"/>
          </a:ln>
        </p:spPr>
        <p:txBody>
          <a:bodyPr wrap="square" lIns="0" tIns="0" rIns="0" bIns="0" anchor="t">
            <a:noAutofit/>
          </a:bodyPr>
          <a:lstStyle>
            <a:defPPr>
              <a:defRPr sz="2325" b="0">
                <a:solidFill>
                  <a:srgbClr val="163C40"/>
                </a:solidFill>
                <a:latin typeface="Aptos"/>
                <a:ea typeface="Aptos"/>
                <a:cs typeface="Aptos"/>
              </a:defRPr>
            </a:defPPr>
            <a:lvl1pPr>
              <a:defRPr sz="2325" b="0">
                <a:solidFill>
                  <a:srgbClr val="163C40"/>
                </a:solidFill>
                <a:latin typeface="Aptos"/>
                <a:ea typeface="Aptos"/>
                <a:cs typeface="Aptos"/>
              </a:defRPr>
            </a:lvl1pPr>
            <a:lvl2pPr>
              <a:defRPr sz="2325" b="0">
                <a:solidFill>
                  <a:srgbClr val="163C40"/>
                </a:solidFill>
                <a:latin typeface="Aptos"/>
                <a:ea typeface="Aptos"/>
                <a:cs typeface="Aptos"/>
              </a:defRPr>
            </a:lvl2pPr>
            <a:lvl3pPr>
              <a:defRPr sz="2325" b="0">
                <a:solidFill>
                  <a:srgbClr val="163C40"/>
                </a:solidFill>
                <a:latin typeface="Aptos"/>
                <a:ea typeface="Aptos"/>
                <a:cs typeface="Aptos"/>
              </a:defRPr>
            </a:lvl3pPr>
            <a:lvl4pPr>
              <a:defRPr sz="2325" b="0">
                <a:solidFill>
                  <a:srgbClr val="163C40"/>
                </a:solidFill>
                <a:latin typeface="Aptos"/>
                <a:ea typeface="Aptos"/>
                <a:cs typeface="Aptos"/>
              </a:defRPr>
            </a:lvl4pPr>
            <a:lvl5pPr>
              <a:defRPr sz="2325" b="0">
                <a:solidFill>
                  <a:srgbClr val="163C40"/>
                </a:solidFill>
                <a:latin typeface="Aptos"/>
                <a:ea typeface="Aptos"/>
                <a:cs typeface="Aptos"/>
              </a:defRPr>
            </a:lvl5pPr>
            <a:lvl6pPr>
              <a:defRPr sz="2325" b="0">
                <a:solidFill>
                  <a:srgbClr val="163C40"/>
                </a:solidFill>
                <a:latin typeface="Aptos"/>
                <a:ea typeface="Aptos"/>
                <a:cs typeface="Aptos"/>
              </a:defRPr>
            </a:lvl6pPr>
            <a:lvl7pPr>
              <a:defRPr sz="2325" b="0">
                <a:solidFill>
                  <a:srgbClr val="163C40"/>
                </a:solidFill>
                <a:latin typeface="Aptos"/>
                <a:ea typeface="Aptos"/>
                <a:cs typeface="Aptos"/>
              </a:defRPr>
            </a:lvl7pPr>
            <a:lvl8pPr>
              <a:defRPr sz="2325" b="0">
                <a:solidFill>
                  <a:srgbClr val="163C40"/>
                </a:solidFill>
                <a:latin typeface="Aptos"/>
                <a:ea typeface="Aptos"/>
                <a:cs typeface="Aptos"/>
              </a:defRPr>
            </a:lvl8pPr>
            <a:lvl9pPr>
              <a:defRPr sz="2325" b="0">
                <a:solidFill>
                  <a:srgbClr val="163C40"/>
                </a:solidFill>
                <a:latin typeface="Aptos"/>
                <a:ea typeface="Aptos"/>
                <a:cs typeface="Aptos"/>
              </a:defRPr>
            </a:lvl9pPr>
          </a:lstStyle>
          <a:p>
            <a:pPr>
              <a:defRPr sz="2325" b="0">
                <a:solidFill>
                  <a:srgbClr val="163C40"/>
                </a:solidFill>
                <a:latin typeface="Aptos"/>
                <a:ea typeface="Aptos"/>
                <a:cs typeface="Aptos"/>
              </a:defRPr>
            </a:pPr>
            <a:r>
              <a:rPr sz="2325" b="0" dirty="0">
                <a:solidFill>
                  <a:srgbClr val="163C40"/>
                </a:solidFill>
                <a:latin typeface="Aptos"/>
                <a:ea typeface="Aptos"/>
                <a:cs typeface="Aptos"/>
              </a:rPr>
              <a:t>Charles van den </a:t>
            </a:r>
            <a:r>
              <a:rPr sz="2325" b="0" dirty="0" err="1">
                <a:solidFill>
                  <a:srgbClr val="163C40"/>
                </a:solidFill>
                <a:latin typeface="Aptos"/>
                <a:ea typeface="Aptos"/>
                <a:cs typeface="Aptos"/>
              </a:rPr>
              <a:t>Waarsenburg</a:t>
            </a:r>
            <a:endParaRPr sz="2325" b="0" dirty="0">
              <a:solidFill>
                <a:srgbClr val="163C40"/>
              </a:solidFill>
              <a:latin typeface="Aptos"/>
              <a:ea typeface="Aptos"/>
              <a:cs typeface="Aptos"/>
            </a:endParaRPr>
          </a:p>
          <a:p>
            <a:pPr>
              <a:defRPr sz="2325" b="0">
                <a:solidFill>
                  <a:srgbClr val="163C40"/>
                </a:solidFill>
                <a:latin typeface="Aptos"/>
                <a:ea typeface="Aptos"/>
                <a:cs typeface="Aptos"/>
              </a:defRPr>
            </a:pPr>
            <a:r>
              <a:rPr sz="2325" b="0" dirty="0" err="1">
                <a:solidFill>
                  <a:srgbClr val="163C40"/>
                </a:solidFill>
                <a:latin typeface="Aptos"/>
                <a:ea typeface="Aptos"/>
                <a:cs typeface="Aptos"/>
              </a:rPr>
              <a:t>Belangengroep</a:t>
            </a:r>
            <a:r>
              <a:rPr sz="2325" b="0" dirty="0">
                <a:solidFill>
                  <a:srgbClr val="163C40"/>
                </a:solidFill>
                <a:latin typeface="Aptos"/>
                <a:ea typeface="Aptos"/>
                <a:cs typeface="Aptos"/>
              </a:rPr>
              <a:t> </a:t>
            </a:r>
            <a:r>
              <a:rPr sz="2325" b="0" dirty="0" err="1">
                <a:solidFill>
                  <a:srgbClr val="163C40"/>
                </a:solidFill>
                <a:latin typeface="Aptos"/>
                <a:ea typeface="Aptos"/>
                <a:cs typeface="Aptos"/>
              </a:rPr>
              <a:t>Rijpelberg</a:t>
            </a:r>
            <a:endParaRPr sz="2325" b="0" dirty="0">
              <a:solidFill>
                <a:srgbClr val="163C40"/>
              </a:solidFill>
              <a:latin typeface="Aptos"/>
              <a:ea typeface="Aptos"/>
              <a:cs typeface="Aptos"/>
            </a:endParaRPr>
          </a:p>
        </p:txBody>
      </p:sp>
      <p:sp>
        <p:nvSpPr>
          <p:cNvPr id="9" name="tekst">
            <a:extLst>
              <a:ext uri="{FF2B5EF4-FFF2-40B4-BE49-F238E27FC236}">
                <a16:creationId xmlns:a16="http://schemas.microsoft.com/office/drawing/2014/main" id="{0EA54078-82C0-43D5-B441-7309CE358936}"/>
              </a:ext>
            </a:extLst>
          </p:cNvPr>
          <p:cNvSpPr>
            <a:spLocks noGrp="1"/>
          </p:cNvSpPr>
          <p:nvPr/>
        </p:nvSpPr>
        <p:spPr>
          <a:xfrm>
            <a:off x="685800" y="6391275"/>
            <a:ext cx="9906000" cy="266700"/>
          </a:xfrm>
          <a:prstGeom prst="rect">
            <a:avLst/>
          </a:prstGeom>
          <a:noFill/>
          <a:ln w="0">
            <a:noFill/>
            <a:prstDash val="solid"/>
          </a:ln>
        </p:spPr>
        <p:txBody>
          <a:bodyPr wrap="square" lIns="0" tIns="0" rIns="0" bIns="0" anchor="t">
            <a:noAutofit/>
          </a:bodyPr>
          <a:lstStyle>
            <a:defPPr>
              <a:defRPr sz="1275" b="0">
                <a:solidFill>
                  <a:srgbClr val="607572"/>
                </a:solidFill>
                <a:latin typeface="Aptos"/>
                <a:ea typeface="Aptos"/>
                <a:cs typeface="Aptos"/>
              </a:defRPr>
            </a:defPPr>
            <a:lvl1pPr>
              <a:defRPr sz="1275" b="0">
                <a:solidFill>
                  <a:srgbClr val="607572"/>
                </a:solidFill>
                <a:latin typeface="Aptos"/>
                <a:ea typeface="Aptos"/>
                <a:cs typeface="Aptos"/>
              </a:defRPr>
            </a:lvl1pPr>
            <a:lvl2pPr>
              <a:defRPr sz="1275" b="0">
                <a:solidFill>
                  <a:srgbClr val="607572"/>
                </a:solidFill>
                <a:latin typeface="Aptos"/>
                <a:ea typeface="Aptos"/>
                <a:cs typeface="Aptos"/>
              </a:defRPr>
            </a:lvl2pPr>
            <a:lvl3pPr>
              <a:defRPr sz="1275" b="0">
                <a:solidFill>
                  <a:srgbClr val="607572"/>
                </a:solidFill>
                <a:latin typeface="Aptos"/>
                <a:ea typeface="Aptos"/>
                <a:cs typeface="Aptos"/>
              </a:defRPr>
            </a:lvl3pPr>
            <a:lvl4pPr>
              <a:defRPr sz="1275" b="0">
                <a:solidFill>
                  <a:srgbClr val="607572"/>
                </a:solidFill>
                <a:latin typeface="Aptos"/>
                <a:ea typeface="Aptos"/>
                <a:cs typeface="Aptos"/>
              </a:defRPr>
            </a:lvl4pPr>
            <a:lvl5pPr>
              <a:defRPr sz="1275" b="0">
                <a:solidFill>
                  <a:srgbClr val="607572"/>
                </a:solidFill>
                <a:latin typeface="Aptos"/>
                <a:ea typeface="Aptos"/>
                <a:cs typeface="Aptos"/>
              </a:defRPr>
            </a:lvl5pPr>
            <a:lvl6pPr>
              <a:defRPr sz="1275" b="0">
                <a:solidFill>
                  <a:srgbClr val="607572"/>
                </a:solidFill>
                <a:latin typeface="Aptos"/>
                <a:ea typeface="Aptos"/>
                <a:cs typeface="Aptos"/>
              </a:defRPr>
            </a:lvl6pPr>
            <a:lvl7pPr>
              <a:defRPr sz="1275" b="0">
                <a:solidFill>
                  <a:srgbClr val="607572"/>
                </a:solidFill>
                <a:latin typeface="Aptos"/>
                <a:ea typeface="Aptos"/>
                <a:cs typeface="Aptos"/>
              </a:defRPr>
            </a:lvl7pPr>
            <a:lvl8pPr>
              <a:defRPr sz="1275" b="0">
                <a:solidFill>
                  <a:srgbClr val="607572"/>
                </a:solidFill>
                <a:latin typeface="Aptos"/>
                <a:ea typeface="Aptos"/>
                <a:cs typeface="Aptos"/>
              </a:defRPr>
            </a:lvl8pPr>
            <a:lvl9pPr>
              <a:defRPr sz="1275" b="0">
                <a:solidFill>
                  <a:srgbClr val="607572"/>
                </a:solidFill>
                <a:latin typeface="Aptos"/>
                <a:ea typeface="Aptos"/>
                <a:cs typeface="Aptos"/>
              </a:defRPr>
            </a:lvl9pPr>
          </a:lstStyle>
          <a:p>
            <a:pPr>
              <a:defRPr sz="1275" b="0">
                <a:solidFill>
                  <a:srgbClr val="607572"/>
                </a:solidFill>
                <a:latin typeface="Aptos"/>
                <a:ea typeface="Aptos"/>
                <a:cs typeface="Aptos"/>
              </a:defRPr>
            </a:pPr>
            <a:r>
              <a:rPr sz="1275" b="0">
                <a:solidFill>
                  <a:srgbClr val="607572"/>
                </a:solidFill>
                <a:latin typeface="Aptos"/>
                <a:ea typeface="Aptos"/>
                <a:cs typeface="Aptos"/>
              </a:rPr>
              <a:t>Wijkinformatieavond 22 oktober 2026</a:t>
            </a:r>
          </a:p>
        </p:txBody>
      </p:sp>
      <p:sp>
        <p:nvSpPr>
          <p:cNvPr id="10" name="tekst">
            <a:extLst>
              <a:ext uri="{FF2B5EF4-FFF2-40B4-BE49-F238E27FC236}">
                <a16:creationId xmlns:a16="http://schemas.microsoft.com/office/drawing/2014/main" id="{6EDFA9FF-0919-4B34-86EF-322932410E62}"/>
              </a:ext>
            </a:extLst>
          </p:cNvPr>
          <p:cNvSpPr>
            <a:spLocks noGrp="1"/>
          </p:cNvSpPr>
          <p:nvPr/>
        </p:nvSpPr>
        <p:spPr>
          <a:xfrm>
            <a:off x="11096625" y="6381750"/>
            <a:ext cx="428625" cy="285750"/>
          </a:xfrm>
          <a:prstGeom prst="rect">
            <a:avLst/>
          </a:prstGeom>
          <a:noFill/>
          <a:ln w="0">
            <a:noFill/>
            <a:prstDash val="solid"/>
          </a:ln>
        </p:spPr>
        <p:txBody>
          <a:bodyPr wrap="square" lIns="0" tIns="0" rIns="0" bIns="0" anchor="t">
            <a:noAutofit/>
          </a:bodyPr>
          <a:lstStyle>
            <a:defPPr>
              <a:defRPr sz="1500" b="1">
                <a:solidFill>
                  <a:srgbClr val="39714F"/>
                </a:solidFill>
                <a:latin typeface="Aptos"/>
                <a:ea typeface="Aptos"/>
                <a:cs typeface="Aptos"/>
              </a:defRPr>
            </a:defPPr>
            <a:lvl1pPr>
              <a:defRPr sz="1500" b="1">
                <a:solidFill>
                  <a:srgbClr val="39714F"/>
                </a:solidFill>
                <a:latin typeface="Aptos"/>
                <a:ea typeface="Aptos"/>
                <a:cs typeface="Aptos"/>
              </a:defRPr>
            </a:lvl1pPr>
            <a:lvl2pPr>
              <a:defRPr sz="1500" b="1">
                <a:solidFill>
                  <a:srgbClr val="39714F"/>
                </a:solidFill>
                <a:latin typeface="Aptos"/>
                <a:ea typeface="Aptos"/>
                <a:cs typeface="Aptos"/>
              </a:defRPr>
            </a:lvl2pPr>
            <a:lvl3pPr>
              <a:defRPr sz="1500" b="1">
                <a:solidFill>
                  <a:srgbClr val="39714F"/>
                </a:solidFill>
                <a:latin typeface="Aptos"/>
                <a:ea typeface="Aptos"/>
                <a:cs typeface="Aptos"/>
              </a:defRPr>
            </a:lvl3pPr>
            <a:lvl4pPr>
              <a:defRPr sz="1500" b="1">
                <a:solidFill>
                  <a:srgbClr val="39714F"/>
                </a:solidFill>
                <a:latin typeface="Aptos"/>
                <a:ea typeface="Aptos"/>
                <a:cs typeface="Aptos"/>
              </a:defRPr>
            </a:lvl4pPr>
            <a:lvl5pPr>
              <a:defRPr sz="1500" b="1">
                <a:solidFill>
                  <a:srgbClr val="39714F"/>
                </a:solidFill>
                <a:latin typeface="Aptos"/>
                <a:ea typeface="Aptos"/>
                <a:cs typeface="Aptos"/>
              </a:defRPr>
            </a:lvl5pPr>
            <a:lvl6pPr>
              <a:defRPr sz="1500" b="1">
                <a:solidFill>
                  <a:srgbClr val="39714F"/>
                </a:solidFill>
                <a:latin typeface="Aptos"/>
                <a:ea typeface="Aptos"/>
                <a:cs typeface="Aptos"/>
              </a:defRPr>
            </a:lvl6pPr>
            <a:lvl7pPr>
              <a:defRPr sz="1500" b="1">
                <a:solidFill>
                  <a:srgbClr val="39714F"/>
                </a:solidFill>
                <a:latin typeface="Aptos"/>
                <a:ea typeface="Aptos"/>
                <a:cs typeface="Aptos"/>
              </a:defRPr>
            </a:lvl7pPr>
            <a:lvl8pPr>
              <a:defRPr sz="1500" b="1">
                <a:solidFill>
                  <a:srgbClr val="39714F"/>
                </a:solidFill>
                <a:latin typeface="Aptos"/>
                <a:ea typeface="Aptos"/>
                <a:cs typeface="Aptos"/>
              </a:defRPr>
            </a:lvl8pPr>
            <a:lvl9pPr>
              <a:defRPr sz="1500" b="1">
                <a:solidFill>
                  <a:srgbClr val="39714F"/>
                </a:solidFill>
                <a:latin typeface="Aptos"/>
                <a:ea typeface="Aptos"/>
                <a:cs typeface="Aptos"/>
              </a:defRPr>
            </a:lvl9pPr>
          </a:lstStyle>
          <a:p>
            <a:pPr>
              <a:defRPr sz="1500" b="1">
                <a:solidFill>
                  <a:srgbClr val="39714F"/>
                </a:solidFill>
                <a:latin typeface="Aptos"/>
                <a:ea typeface="Aptos"/>
                <a:cs typeface="Aptos"/>
              </a:defRPr>
            </a:pPr>
            <a:r>
              <a:rPr sz="1500" b="1">
                <a:solidFill>
                  <a:srgbClr val="39714F"/>
                </a:solidFill>
                <a:latin typeface="Aptos"/>
                <a:ea typeface="Aptos"/>
                <a:cs typeface="Aptos"/>
              </a:rPr>
              <a:t>01</a:t>
            </a:r>
          </a:p>
        </p:txBody>
      </p:sp>
      <p:pic>
        <p:nvPicPr>
          <p:cNvPr id="3" name="Afbeelding 2">
            <a:extLst>
              <a:ext uri="{FF2B5EF4-FFF2-40B4-BE49-F238E27FC236}">
                <a16:creationId xmlns:a16="http://schemas.microsoft.com/office/drawing/2014/main" id="{7151E8C7-26C0-410F-3D94-3B992ABEDADC}"/>
              </a:ext>
            </a:extLst>
          </p:cNvPr>
          <p:cNvPicPr>
            <a:picLocks noChangeAspect="1"/>
          </p:cNvPicPr>
          <p:nvPr/>
        </p:nvPicPr>
        <p:blipFill>
          <a:blip r:embed="rId3"/>
          <a:stretch>
            <a:fillRect/>
          </a:stretch>
        </p:blipFill>
        <p:spPr>
          <a:xfrm>
            <a:off x="7808596" y="-21822"/>
            <a:ext cx="4383404" cy="3407959"/>
          </a:xfrm>
          <a:prstGeom prst="rect">
            <a:avLst/>
          </a:prstGeom>
        </p:spPr>
      </p:pic>
    </p:spTree>
    <p:extLst>
      <p:ext uri="{BB962C8B-B14F-4D97-AF65-F5344CB8AC3E}">
        <p14:creationId xmlns:p14="http://schemas.microsoft.com/office/powerpoint/2010/main" val="2481010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DE64479-6CBE-4124-954B-9EEE2A56322C}"/>
              </a:ext>
            </a:extLst>
          </p:cNvPr>
          <p:cNvPicPr>
            <a:picLocks noChangeAspect="1"/>
          </p:cNvPicPr>
          <p:nvPr/>
        </p:nvPicPr>
        <p:blipFill>
          <a:blip r:embed="rId3"/>
          <a:srcRect/>
          <a:stretch>
            <a:fillRect/>
          </a:stretch>
        </p:blipFill>
        <p:spPr>
          <a:xfrm>
            <a:off x="10572750" y="400050"/>
            <a:ext cx="952500" cy="952500"/>
          </a:xfrm>
          <a:prstGeom prst="rect">
            <a:avLst/>
          </a:prstGeom>
        </p:spPr>
      </p:pic>
      <p:sp>
        <p:nvSpPr>
          <p:cNvPr id="5" name="tekst">
            <a:extLst>
              <a:ext uri="{FF2B5EF4-FFF2-40B4-BE49-F238E27FC236}">
                <a16:creationId xmlns:a16="http://schemas.microsoft.com/office/drawing/2014/main" id="{2D03797E-9991-453C-8DE9-9352CC3BE0BB}"/>
              </a:ext>
            </a:extLst>
          </p:cNvPr>
          <p:cNvSpPr>
            <a:spLocks noGrp="1"/>
          </p:cNvSpPr>
          <p:nvPr/>
        </p:nvSpPr>
        <p:spPr>
          <a:xfrm>
            <a:off x="685800" y="166688"/>
            <a:ext cx="9525000" cy="1238250"/>
          </a:xfrm>
          <a:prstGeom prst="rect">
            <a:avLst/>
          </a:prstGeom>
          <a:noFill/>
          <a:ln w="0">
            <a:noFill/>
            <a:prstDash val="solid"/>
          </a:ln>
        </p:spPr>
        <p:txBody>
          <a:bodyPr wrap="square" lIns="0" tIns="0" rIns="0" bIns="0" anchor="t">
            <a:noAutofit/>
          </a:bodyPr>
          <a:lstStyle>
            <a:defPPr>
              <a:defRPr sz="3600" b="1">
                <a:solidFill>
                  <a:srgbClr val="163C40"/>
                </a:solidFill>
                <a:latin typeface="Aptos"/>
                <a:ea typeface="Aptos"/>
                <a:cs typeface="Aptos"/>
              </a:defRPr>
            </a:defPPr>
            <a:lvl1pPr>
              <a:defRPr sz="3600" b="1">
                <a:solidFill>
                  <a:srgbClr val="163C40"/>
                </a:solidFill>
                <a:latin typeface="Aptos"/>
                <a:ea typeface="Aptos"/>
                <a:cs typeface="Aptos"/>
              </a:defRPr>
            </a:lvl1pPr>
            <a:lvl2pPr>
              <a:defRPr sz="3600" b="1">
                <a:solidFill>
                  <a:srgbClr val="163C40"/>
                </a:solidFill>
                <a:latin typeface="Aptos"/>
                <a:ea typeface="Aptos"/>
                <a:cs typeface="Aptos"/>
              </a:defRPr>
            </a:lvl2pPr>
            <a:lvl3pPr>
              <a:defRPr sz="3600" b="1">
                <a:solidFill>
                  <a:srgbClr val="163C40"/>
                </a:solidFill>
                <a:latin typeface="Aptos"/>
                <a:ea typeface="Aptos"/>
                <a:cs typeface="Aptos"/>
              </a:defRPr>
            </a:lvl3pPr>
            <a:lvl4pPr>
              <a:defRPr sz="3600" b="1">
                <a:solidFill>
                  <a:srgbClr val="163C40"/>
                </a:solidFill>
                <a:latin typeface="Aptos"/>
                <a:ea typeface="Aptos"/>
                <a:cs typeface="Aptos"/>
              </a:defRPr>
            </a:lvl4pPr>
            <a:lvl5pPr>
              <a:defRPr sz="3600" b="1">
                <a:solidFill>
                  <a:srgbClr val="163C40"/>
                </a:solidFill>
                <a:latin typeface="Aptos"/>
                <a:ea typeface="Aptos"/>
                <a:cs typeface="Aptos"/>
              </a:defRPr>
            </a:lvl5pPr>
            <a:lvl6pPr>
              <a:defRPr sz="3600" b="1">
                <a:solidFill>
                  <a:srgbClr val="163C40"/>
                </a:solidFill>
                <a:latin typeface="Aptos"/>
                <a:ea typeface="Aptos"/>
                <a:cs typeface="Aptos"/>
              </a:defRPr>
            </a:lvl6pPr>
            <a:lvl7pPr>
              <a:defRPr sz="3600" b="1">
                <a:solidFill>
                  <a:srgbClr val="163C40"/>
                </a:solidFill>
                <a:latin typeface="Aptos"/>
                <a:ea typeface="Aptos"/>
                <a:cs typeface="Aptos"/>
              </a:defRPr>
            </a:lvl7pPr>
            <a:lvl8pPr>
              <a:defRPr sz="3600" b="1">
                <a:solidFill>
                  <a:srgbClr val="163C40"/>
                </a:solidFill>
                <a:latin typeface="Aptos"/>
                <a:ea typeface="Aptos"/>
                <a:cs typeface="Aptos"/>
              </a:defRPr>
            </a:lvl8pPr>
            <a:lvl9pPr>
              <a:defRPr sz="3600" b="1">
                <a:solidFill>
                  <a:srgbClr val="163C40"/>
                </a:solidFill>
                <a:latin typeface="Aptos"/>
                <a:ea typeface="Aptos"/>
                <a:cs typeface="Aptos"/>
              </a:defRPr>
            </a:lvl9pPr>
          </a:lstStyle>
          <a:p>
            <a:pPr algn="ctr">
              <a:defRPr sz="3600" b="1">
                <a:solidFill>
                  <a:srgbClr val="163C40"/>
                </a:solidFill>
                <a:latin typeface="Aptos"/>
                <a:ea typeface="Aptos"/>
                <a:cs typeface="Aptos"/>
              </a:defRPr>
            </a:pPr>
            <a:r>
              <a:rPr sz="3600" b="1" dirty="0" err="1">
                <a:solidFill>
                  <a:srgbClr val="163C40"/>
                </a:solidFill>
                <a:latin typeface="Aptos"/>
                <a:ea typeface="Aptos"/>
                <a:cs typeface="Aptos"/>
              </a:rPr>
              <a:t>Waarom</a:t>
            </a:r>
            <a:r>
              <a:rPr sz="3600" b="1" dirty="0">
                <a:solidFill>
                  <a:srgbClr val="163C40"/>
                </a:solidFill>
                <a:latin typeface="Aptos"/>
                <a:ea typeface="Aptos"/>
                <a:cs typeface="Aptos"/>
              </a:rPr>
              <a:t> de N279 </a:t>
            </a:r>
            <a:r>
              <a:rPr sz="3600" b="1" dirty="0" err="1">
                <a:solidFill>
                  <a:srgbClr val="163C40"/>
                </a:solidFill>
                <a:latin typeface="Aptos"/>
                <a:ea typeface="Aptos"/>
                <a:cs typeface="Aptos"/>
              </a:rPr>
              <a:t>aanpakken</a:t>
            </a:r>
            <a:r>
              <a:rPr sz="3600" b="1" dirty="0">
                <a:solidFill>
                  <a:srgbClr val="163C40"/>
                </a:solidFill>
                <a:latin typeface="Aptos"/>
                <a:ea typeface="Aptos"/>
                <a:cs typeface="Aptos"/>
              </a:rPr>
              <a:t>?</a:t>
            </a:r>
          </a:p>
        </p:txBody>
      </p:sp>
      <p:sp>
        <p:nvSpPr>
          <p:cNvPr id="6" name="tekst">
            <a:extLst>
              <a:ext uri="{FF2B5EF4-FFF2-40B4-BE49-F238E27FC236}">
                <a16:creationId xmlns:a16="http://schemas.microsoft.com/office/drawing/2014/main" id="{7EE9E514-9759-48AA-BCD2-5AE6049DC6CF}"/>
              </a:ext>
            </a:extLst>
          </p:cNvPr>
          <p:cNvSpPr>
            <a:spLocks noGrp="1"/>
          </p:cNvSpPr>
          <p:nvPr/>
        </p:nvSpPr>
        <p:spPr>
          <a:xfrm>
            <a:off x="423472" y="717967"/>
            <a:ext cx="9237688" cy="1987758"/>
          </a:xfrm>
          <a:prstGeom prst="rect">
            <a:avLst/>
          </a:prstGeom>
          <a:noFill/>
          <a:ln w="0">
            <a:noFill/>
            <a:prstDash val="solid"/>
          </a:ln>
        </p:spPr>
        <p:txBody>
          <a:bodyPr wrap="square" lIns="0" tIns="0" rIns="0" bIns="0" anchor="t">
            <a:noAutofit/>
          </a:bodyPr>
          <a:lstStyle>
            <a:defPPr>
              <a:defRPr sz="2550" b="0">
                <a:solidFill>
                  <a:srgbClr val="163C40"/>
                </a:solidFill>
                <a:latin typeface="Aptos"/>
                <a:ea typeface="Aptos"/>
                <a:cs typeface="Aptos"/>
              </a:defRPr>
            </a:defPPr>
            <a:lvl1pPr>
              <a:defRPr sz="2550" b="0">
                <a:solidFill>
                  <a:srgbClr val="163C40"/>
                </a:solidFill>
                <a:latin typeface="Aptos"/>
                <a:ea typeface="Aptos"/>
                <a:cs typeface="Aptos"/>
              </a:defRPr>
            </a:lvl1pPr>
            <a:lvl2pPr>
              <a:defRPr sz="2550" b="0">
                <a:solidFill>
                  <a:srgbClr val="163C40"/>
                </a:solidFill>
                <a:latin typeface="Aptos"/>
                <a:ea typeface="Aptos"/>
                <a:cs typeface="Aptos"/>
              </a:defRPr>
            </a:lvl2pPr>
            <a:lvl3pPr>
              <a:defRPr sz="2550" b="0">
                <a:solidFill>
                  <a:srgbClr val="163C40"/>
                </a:solidFill>
                <a:latin typeface="Aptos"/>
                <a:ea typeface="Aptos"/>
                <a:cs typeface="Aptos"/>
              </a:defRPr>
            </a:lvl3pPr>
            <a:lvl4pPr>
              <a:defRPr sz="2550" b="0">
                <a:solidFill>
                  <a:srgbClr val="163C40"/>
                </a:solidFill>
                <a:latin typeface="Aptos"/>
                <a:ea typeface="Aptos"/>
                <a:cs typeface="Aptos"/>
              </a:defRPr>
            </a:lvl4pPr>
            <a:lvl5pPr>
              <a:defRPr sz="2550" b="0">
                <a:solidFill>
                  <a:srgbClr val="163C40"/>
                </a:solidFill>
                <a:latin typeface="Aptos"/>
                <a:ea typeface="Aptos"/>
                <a:cs typeface="Aptos"/>
              </a:defRPr>
            </a:lvl5pPr>
            <a:lvl6pPr>
              <a:defRPr sz="2550" b="0">
                <a:solidFill>
                  <a:srgbClr val="163C40"/>
                </a:solidFill>
                <a:latin typeface="Aptos"/>
                <a:ea typeface="Aptos"/>
                <a:cs typeface="Aptos"/>
              </a:defRPr>
            </a:lvl6pPr>
            <a:lvl7pPr>
              <a:defRPr sz="2550" b="0">
                <a:solidFill>
                  <a:srgbClr val="163C40"/>
                </a:solidFill>
                <a:latin typeface="Aptos"/>
                <a:ea typeface="Aptos"/>
                <a:cs typeface="Aptos"/>
              </a:defRPr>
            </a:lvl7pPr>
            <a:lvl8pPr>
              <a:defRPr sz="2550" b="0">
                <a:solidFill>
                  <a:srgbClr val="163C40"/>
                </a:solidFill>
                <a:latin typeface="Aptos"/>
                <a:ea typeface="Aptos"/>
                <a:cs typeface="Aptos"/>
              </a:defRPr>
            </a:lvl8pPr>
            <a:lvl9pPr>
              <a:defRPr sz="2550" b="0">
                <a:solidFill>
                  <a:srgbClr val="163C40"/>
                </a:solidFill>
                <a:latin typeface="Aptos"/>
                <a:ea typeface="Aptos"/>
                <a:cs typeface="Aptos"/>
              </a:defRPr>
            </a:lvl9pPr>
          </a:lstStyle>
          <a:p>
            <a:pPr marL="279400" indent="-152400">
              <a:spcAft>
                <a:spcPts val="2400"/>
              </a:spcAft>
              <a:buChar char="•"/>
              <a:defRPr sz="2550" b="0">
                <a:solidFill>
                  <a:srgbClr val="163C40"/>
                </a:solidFill>
                <a:latin typeface="Aptos"/>
                <a:ea typeface="Aptos"/>
                <a:cs typeface="Aptos"/>
              </a:defRPr>
            </a:pPr>
            <a:r>
              <a:rPr dirty="0" err="1"/>
              <a:t>Veiliger</a:t>
            </a:r>
            <a:r>
              <a:rPr dirty="0"/>
              <a:t> </a:t>
            </a:r>
            <a:r>
              <a:rPr dirty="0" err="1"/>
              <a:t>verkeer</a:t>
            </a:r>
            <a:r>
              <a:rPr dirty="0"/>
              <a:t> op de </a:t>
            </a:r>
            <a:r>
              <a:rPr dirty="0" err="1"/>
              <a:t>weg</a:t>
            </a:r>
            <a:r>
              <a:rPr dirty="0"/>
              <a:t> </a:t>
            </a:r>
            <a:r>
              <a:rPr dirty="0" err="1"/>
              <a:t>en</a:t>
            </a:r>
            <a:r>
              <a:rPr dirty="0"/>
              <a:t> </a:t>
            </a:r>
            <a:r>
              <a:rPr dirty="0" err="1"/>
              <a:t>bij</a:t>
            </a:r>
            <a:r>
              <a:rPr dirty="0"/>
              <a:t> de </a:t>
            </a:r>
            <a:r>
              <a:rPr dirty="0" err="1"/>
              <a:t>aansluitingen</a:t>
            </a:r>
            <a:endParaRPr lang="nl-NL" dirty="0"/>
          </a:p>
          <a:p>
            <a:pPr marL="279400" indent="-152400">
              <a:spcAft>
                <a:spcPts val="2400"/>
              </a:spcAft>
              <a:buChar char="•"/>
              <a:defRPr sz="2550" b="0">
                <a:solidFill>
                  <a:srgbClr val="163C40"/>
                </a:solidFill>
                <a:latin typeface="Aptos"/>
                <a:ea typeface="Aptos"/>
                <a:cs typeface="Aptos"/>
              </a:defRPr>
            </a:pPr>
            <a:r>
              <a:rPr dirty="0" err="1"/>
              <a:t>Betere</a:t>
            </a:r>
            <a:r>
              <a:rPr dirty="0"/>
              <a:t> </a:t>
            </a:r>
            <a:r>
              <a:rPr dirty="0" err="1"/>
              <a:t>bereikbaarheid</a:t>
            </a:r>
            <a:r>
              <a:rPr dirty="0"/>
              <a:t> </a:t>
            </a:r>
            <a:r>
              <a:rPr dirty="0" err="1"/>
              <a:t>en</a:t>
            </a:r>
            <a:r>
              <a:rPr dirty="0"/>
              <a:t> </a:t>
            </a:r>
            <a:r>
              <a:rPr dirty="0" err="1"/>
              <a:t>doorstroming</a:t>
            </a:r>
            <a:r>
              <a:rPr dirty="0"/>
              <a:t> </a:t>
            </a:r>
            <a:r>
              <a:rPr dirty="0" err="1"/>
              <a:t>tussen</a:t>
            </a:r>
            <a:r>
              <a:rPr dirty="0"/>
              <a:t> Veghel </a:t>
            </a:r>
            <a:r>
              <a:rPr dirty="0" err="1"/>
              <a:t>en</a:t>
            </a:r>
            <a:r>
              <a:rPr dirty="0"/>
              <a:t> Asten</a:t>
            </a:r>
          </a:p>
          <a:p>
            <a:pPr marL="279400" indent="-152400">
              <a:spcAft>
                <a:spcPts val="2400"/>
              </a:spcAft>
              <a:buChar char="•"/>
              <a:defRPr sz="2550" b="0">
                <a:solidFill>
                  <a:srgbClr val="163C40"/>
                </a:solidFill>
                <a:latin typeface="Aptos"/>
                <a:ea typeface="Aptos"/>
                <a:cs typeface="Aptos"/>
              </a:defRPr>
            </a:pPr>
            <a:r>
              <a:rPr dirty="0"/>
              <a:t>Een </a:t>
            </a:r>
            <a:r>
              <a:rPr dirty="0" err="1"/>
              <a:t>betere</a:t>
            </a:r>
            <a:r>
              <a:rPr dirty="0"/>
              <a:t> </a:t>
            </a:r>
            <a:r>
              <a:rPr dirty="0" err="1"/>
              <a:t>leefomgeving</a:t>
            </a:r>
            <a:r>
              <a:rPr dirty="0"/>
              <a:t> </a:t>
            </a:r>
            <a:r>
              <a:rPr dirty="0" err="1"/>
              <a:t>voor</a:t>
            </a:r>
            <a:r>
              <a:rPr dirty="0"/>
              <a:t> </a:t>
            </a:r>
            <a:r>
              <a:rPr dirty="0" err="1"/>
              <a:t>mensen</a:t>
            </a:r>
            <a:r>
              <a:rPr dirty="0"/>
              <a:t> </a:t>
            </a:r>
            <a:r>
              <a:rPr dirty="0" err="1"/>
              <a:t>langs</a:t>
            </a:r>
            <a:r>
              <a:rPr dirty="0"/>
              <a:t> de </a:t>
            </a:r>
            <a:r>
              <a:rPr dirty="0" err="1"/>
              <a:t>weg</a:t>
            </a:r>
            <a:endParaRPr dirty="0"/>
          </a:p>
        </p:txBody>
      </p:sp>
      <p:sp>
        <p:nvSpPr>
          <p:cNvPr id="7" name="tekst">
            <a:extLst>
              <a:ext uri="{FF2B5EF4-FFF2-40B4-BE49-F238E27FC236}">
                <a16:creationId xmlns:a16="http://schemas.microsoft.com/office/drawing/2014/main" id="{9BBE4BF6-6E88-4937-ACD9-B564E7F2FE68}"/>
              </a:ext>
            </a:extLst>
          </p:cNvPr>
          <p:cNvSpPr>
            <a:spLocks noGrp="1"/>
          </p:cNvSpPr>
          <p:nvPr/>
        </p:nvSpPr>
        <p:spPr>
          <a:xfrm>
            <a:off x="685800" y="6391275"/>
            <a:ext cx="9906000" cy="266700"/>
          </a:xfrm>
          <a:prstGeom prst="rect">
            <a:avLst/>
          </a:prstGeom>
          <a:noFill/>
          <a:ln w="0">
            <a:noFill/>
            <a:prstDash val="solid"/>
          </a:ln>
        </p:spPr>
        <p:txBody>
          <a:bodyPr wrap="square" lIns="0" tIns="0" rIns="0" bIns="0" anchor="t">
            <a:noAutofit/>
          </a:bodyPr>
          <a:lstStyle>
            <a:defPPr>
              <a:defRPr sz="1275" b="0">
                <a:solidFill>
                  <a:srgbClr val="607572"/>
                </a:solidFill>
                <a:latin typeface="Aptos"/>
                <a:ea typeface="Aptos"/>
                <a:cs typeface="Aptos"/>
              </a:defRPr>
            </a:defPPr>
            <a:lvl1pPr>
              <a:defRPr sz="1275" b="0">
                <a:solidFill>
                  <a:srgbClr val="607572"/>
                </a:solidFill>
                <a:latin typeface="Aptos"/>
                <a:ea typeface="Aptos"/>
                <a:cs typeface="Aptos"/>
              </a:defRPr>
            </a:lvl1pPr>
            <a:lvl2pPr>
              <a:defRPr sz="1275" b="0">
                <a:solidFill>
                  <a:srgbClr val="607572"/>
                </a:solidFill>
                <a:latin typeface="Aptos"/>
                <a:ea typeface="Aptos"/>
                <a:cs typeface="Aptos"/>
              </a:defRPr>
            </a:lvl2pPr>
            <a:lvl3pPr>
              <a:defRPr sz="1275" b="0">
                <a:solidFill>
                  <a:srgbClr val="607572"/>
                </a:solidFill>
                <a:latin typeface="Aptos"/>
                <a:ea typeface="Aptos"/>
                <a:cs typeface="Aptos"/>
              </a:defRPr>
            </a:lvl3pPr>
            <a:lvl4pPr>
              <a:defRPr sz="1275" b="0">
                <a:solidFill>
                  <a:srgbClr val="607572"/>
                </a:solidFill>
                <a:latin typeface="Aptos"/>
                <a:ea typeface="Aptos"/>
                <a:cs typeface="Aptos"/>
              </a:defRPr>
            </a:lvl4pPr>
            <a:lvl5pPr>
              <a:defRPr sz="1275" b="0">
                <a:solidFill>
                  <a:srgbClr val="607572"/>
                </a:solidFill>
                <a:latin typeface="Aptos"/>
                <a:ea typeface="Aptos"/>
                <a:cs typeface="Aptos"/>
              </a:defRPr>
            </a:lvl5pPr>
            <a:lvl6pPr>
              <a:defRPr sz="1275" b="0">
                <a:solidFill>
                  <a:srgbClr val="607572"/>
                </a:solidFill>
                <a:latin typeface="Aptos"/>
                <a:ea typeface="Aptos"/>
                <a:cs typeface="Aptos"/>
              </a:defRPr>
            </a:lvl6pPr>
            <a:lvl7pPr>
              <a:defRPr sz="1275" b="0">
                <a:solidFill>
                  <a:srgbClr val="607572"/>
                </a:solidFill>
                <a:latin typeface="Aptos"/>
                <a:ea typeface="Aptos"/>
                <a:cs typeface="Aptos"/>
              </a:defRPr>
            </a:lvl7pPr>
            <a:lvl8pPr>
              <a:defRPr sz="1275" b="0">
                <a:solidFill>
                  <a:srgbClr val="607572"/>
                </a:solidFill>
                <a:latin typeface="Aptos"/>
                <a:ea typeface="Aptos"/>
                <a:cs typeface="Aptos"/>
              </a:defRPr>
            </a:lvl8pPr>
            <a:lvl9pPr>
              <a:defRPr sz="1275" b="0">
                <a:solidFill>
                  <a:srgbClr val="607572"/>
                </a:solidFill>
                <a:latin typeface="Aptos"/>
                <a:ea typeface="Aptos"/>
                <a:cs typeface="Aptos"/>
              </a:defRPr>
            </a:lvl9pPr>
          </a:lstStyle>
          <a:p>
            <a:pPr>
              <a:defRPr sz="1275" b="0">
                <a:solidFill>
                  <a:srgbClr val="607572"/>
                </a:solidFill>
                <a:latin typeface="Aptos"/>
                <a:ea typeface="Aptos"/>
                <a:cs typeface="Aptos"/>
              </a:defRPr>
            </a:pPr>
            <a:r>
              <a:rPr sz="1275" b="0">
                <a:solidFill>
                  <a:srgbClr val="607572"/>
                </a:solidFill>
                <a:latin typeface="Aptos"/>
                <a:ea typeface="Aptos"/>
                <a:cs typeface="Aptos"/>
              </a:rPr>
              <a:t>Stand van zaken: 21 oktober 2026</a:t>
            </a:r>
          </a:p>
        </p:txBody>
      </p:sp>
      <p:sp>
        <p:nvSpPr>
          <p:cNvPr id="8" name="tekst">
            <a:extLst>
              <a:ext uri="{FF2B5EF4-FFF2-40B4-BE49-F238E27FC236}">
                <a16:creationId xmlns:a16="http://schemas.microsoft.com/office/drawing/2014/main" id="{A15F9E68-3AC9-4081-B0B2-4C2CDC813C01}"/>
              </a:ext>
            </a:extLst>
          </p:cNvPr>
          <p:cNvSpPr>
            <a:spLocks noGrp="1"/>
          </p:cNvSpPr>
          <p:nvPr/>
        </p:nvSpPr>
        <p:spPr>
          <a:xfrm>
            <a:off x="11096625" y="6381750"/>
            <a:ext cx="428625" cy="285750"/>
          </a:xfrm>
          <a:prstGeom prst="rect">
            <a:avLst/>
          </a:prstGeom>
          <a:noFill/>
          <a:ln w="0">
            <a:noFill/>
            <a:prstDash val="solid"/>
          </a:ln>
        </p:spPr>
        <p:txBody>
          <a:bodyPr wrap="square" lIns="0" tIns="0" rIns="0" bIns="0" anchor="t">
            <a:noAutofit/>
          </a:bodyPr>
          <a:lstStyle>
            <a:defPPr>
              <a:defRPr sz="1500" b="1">
                <a:solidFill>
                  <a:srgbClr val="39714F"/>
                </a:solidFill>
                <a:latin typeface="Aptos"/>
                <a:ea typeface="Aptos"/>
                <a:cs typeface="Aptos"/>
              </a:defRPr>
            </a:defPPr>
            <a:lvl1pPr>
              <a:defRPr sz="1500" b="1">
                <a:solidFill>
                  <a:srgbClr val="39714F"/>
                </a:solidFill>
                <a:latin typeface="Aptos"/>
                <a:ea typeface="Aptos"/>
                <a:cs typeface="Aptos"/>
              </a:defRPr>
            </a:lvl1pPr>
            <a:lvl2pPr>
              <a:defRPr sz="1500" b="1">
                <a:solidFill>
                  <a:srgbClr val="39714F"/>
                </a:solidFill>
                <a:latin typeface="Aptos"/>
                <a:ea typeface="Aptos"/>
                <a:cs typeface="Aptos"/>
              </a:defRPr>
            </a:lvl2pPr>
            <a:lvl3pPr>
              <a:defRPr sz="1500" b="1">
                <a:solidFill>
                  <a:srgbClr val="39714F"/>
                </a:solidFill>
                <a:latin typeface="Aptos"/>
                <a:ea typeface="Aptos"/>
                <a:cs typeface="Aptos"/>
              </a:defRPr>
            </a:lvl3pPr>
            <a:lvl4pPr>
              <a:defRPr sz="1500" b="1">
                <a:solidFill>
                  <a:srgbClr val="39714F"/>
                </a:solidFill>
                <a:latin typeface="Aptos"/>
                <a:ea typeface="Aptos"/>
                <a:cs typeface="Aptos"/>
              </a:defRPr>
            </a:lvl4pPr>
            <a:lvl5pPr>
              <a:defRPr sz="1500" b="1">
                <a:solidFill>
                  <a:srgbClr val="39714F"/>
                </a:solidFill>
                <a:latin typeface="Aptos"/>
                <a:ea typeface="Aptos"/>
                <a:cs typeface="Aptos"/>
              </a:defRPr>
            </a:lvl5pPr>
            <a:lvl6pPr>
              <a:defRPr sz="1500" b="1">
                <a:solidFill>
                  <a:srgbClr val="39714F"/>
                </a:solidFill>
                <a:latin typeface="Aptos"/>
                <a:ea typeface="Aptos"/>
                <a:cs typeface="Aptos"/>
              </a:defRPr>
            </a:lvl6pPr>
            <a:lvl7pPr>
              <a:defRPr sz="1500" b="1">
                <a:solidFill>
                  <a:srgbClr val="39714F"/>
                </a:solidFill>
                <a:latin typeface="Aptos"/>
                <a:ea typeface="Aptos"/>
                <a:cs typeface="Aptos"/>
              </a:defRPr>
            </a:lvl7pPr>
            <a:lvl8pPr>
              <a:defRPr sz="1500" b="1">
                <a:solidFill>
                  <a:srgbClr val="39714F"/>
                </a:solidFill>
                <a:latin typeface="Aptos"/>
                <a:ea typeface="Aptos"/>
                <a:cs typeface="Aptos"/>
              </a:defRPr>
            </a:lvl8pPr>
            <a:lvl9pPr>
              <a:defRPr sz="1500" b="1">
                <a:solidFill>
                  <a:srgbClr val="39714F"/>
                </a:solidFill>
                <a:latin typeface="Aptos"/>
                <a:ea typeface="Aptos"/>
                <a:cs typeface="Aptos"/>
              </a:defRPr>
            </a:lvl9pPr>
          </a:lstStyle>
          <a:p>
            <a:pPr>
              <a:defRPr sz="1500" b="1">
                <a:solidFill>
                  <a:srgbClr val="39714F"/>
                </a:solidFill>
                <a:latin typeface="Aptos"/>
                <a:ea typeface="Aptos"/>
                <a:cs typeface="Aptos"/>
              </a:defRPr>
            </a:pPr>
            <a:r>
              <a:rPr sz="1500" b="1">
                <a:solidFill>
                  <a:srgbClr val="39714F"/>
                </a:solidFill>
                <a:latin typeface="Aptos"/>
                <a:ea typeface="Aptos"/>
                <a:cs typeface="Aptos"/>
              </a:rPr>
              <a:t>02</a:t>
            </a:r>
          </a:p>
        </p:txBody>
      </p:sp>
      <p:sp>
        <p:nvSpPr>
          <p:cNvPr id="3" name="tekst">
            <a:extLst>
              <a:ext uri="{FF2B5EF4-FFF2-40B4-BE49-F238E27FC236}">
                <a16:creationId xmlns:a16="http://schemas.microsoft.com/office/drawing/2014/main" id="{65499AE7-9F54-0C21-6D81-408B17D875F7}"/>
              </a:ext>
            </a:extLst>
          </p:cNvPr>
          <p:cNvSpPr>
            <a:spLocks noGrp="1"/>
          </p:cNvSpPr>
          <p:nvPr/>
        </p:nvSpPr>
        <p:spPr>
          <a:xfrm>
            <a:off x="290513" y="5786437"/>
            <a:ext cx="4044064" cy="904875"/>
          </a:xfrm>
          <a:prstGeom prst="rect">
            <a:avLst/>
          </a:prstGeom>
          <a:noFill/>
          <a:ln w="0">
            <a:noFill/>
            <a:prstDash val="solid"/>
          </a:ln>
        </p:spPr>
        <p:txBody>
          <a:bodyPr wrap="square" lIns="0" tIns="0" rIns="0" bIns="0" anchor="t">
            <a:noAutofit/>
          </a:bodyPr>
          <a:lstStyle>
            <a:defPPr>
              <a:defRPr sz="2325" b="0">
                <a:solidFill>
                  <a:srgbClr val="163C40"/>
                </a:solidFill>
                <a:latin typeface="Aptos"/>
                <a:ea typeface="Aptos"/>
                <a:cs typeface="Aptos"/>
              </a:defRPr>
            </a:defPPr>
            <a:lvl1pPr>
              <a:defRPr sz="2325" b="0">
                <a:solidFill>
                  <a:srgbClr val="163C40"/>
                </a:solidFill>
                <a:latin typeface="Aptos"/>
                <a:ea typeface="Aptos"/>
                <a:cs typeface="Aptos"/>
              </a:defRPr>
            </a:lvl1pPr>
            <a:lvl2pPr>
              <a:defRPr sz="2325" b="0">
                <a:solidFill>
                  <a:srgbClr val="163C40"/>
                </a:solidFill>
                <a:latin typeface="Aptos"/>
                <a:ea typeface="Aptos"/>
                <a:cs typeface="Aptos"/>
              </a:defRPr>
            </a:lvl2pPr>
            <a:lvl3pPr>
              <a:defRPr sz="2325" b="0">
                <a:solidFill>
                  <a:srgbClr val="163C40"/>
                </a:solidFill>
                <a:latin typeface="Aptos"/>
                <a:ea typeface="Aptos"/>
                <a:cs typeface="Aptos"/>
              </a:defRPr>
            </a:lvl3pPr>
            <a:lvl4pPr>
              <a:defRPr sz="2325" b="0">
                <a:solidFill>
                  <a:srgbClr val="163C40"/>
                </a:solidFill>
                <a:latin typeface="Aptos"/>
                <a:ea typeface="Aptos"/>
                <a:cs typeface="Aptos"/>
              </a:defRPr>
            </a:lvl4pPr>
            <a:lvl5pPr>
              <a:defRPr sz="2325" b="0">
                <a:solidFill>
                  <a:srgbClr val="163C40"/>
                </a:solidFill>
                <a:latin typeface="Aptos"/>
                <a:ea typeface="Aptos"/>
                <a:cs typeface="Aptos"/>
              </a:defRPr>
            </a:lvl5pPr>
            <a:lvl6pPr>
              <a:defRPr sz="2325" b="0">
                <a:solidFill>
                  <a:srgbClr val="163C40"/>
                </a:solidFill>
                <a:latin typeface="Aptos"/>
                <a:ea typeface="Aptos"/>
                <a:cs typeface="Aptos"/>
              </a:defRPr>
            </a:lvl6pPr>
            <a:lvl7pPr>
              <a:defRPr sz="2325" b="0">
                <a:solidFill>
                  <a:srgbClr val="163C40"/>
                </a:solidFill>
                <a:latin typeface="Aptos"/>
                <a:ea typeface="Aptos"/>
                <a:cs typeface="Aptos"/>
              </a:defRPr>
            </a:lvl7pPr>
            <a:lvl8pPr>
              <a:defRPr sz="2325" b="0">
                <a:solidFill>
                  <a:srgbClr val="163C40"/>
                </a:solidFill>
                <a:latin typeface="Aptos"/>
                <a:ea typeface="Aptos"/>
                <a:cs typeface="Aptos"/>
              </a:defRPr>
            </a:lvl8pPr>
            <a:lvl9pPr>
              <a:defRPr sz="2325" b="0">
                <a:solidFill>
                  <a:srgbClr val="163C40"/>
                </a:solidFill>
                <a:latin typeface="Aptos"/>
                <a:ea typeface="Aptos"/>
                <a:cs typeface="Aptos"/>
              </a:defRPr>
            </a:lvl9pPr>
          </a:lstStyle>
          <a:p>
            <a:pPr>
              <a:defRPr sz="2325" b="0">
                <a:solidFill>
                  <a:srgbClr val="163C40"/>
                </a:solidFill>
                <a:latin typeface="Aptos"/>
                <a:ea typeface="Aptos"/>
                <a:cs typeface="Aptos"/>
              </a:defRPr>
            </a:pPr>
            <a:r>
              <a:rPr sz="900" b="0" dirty="0">
                <a:solidFill>
                  <a:srgbClr val="163C40"/>
                </a:solidFill>
                <a:latin typeface="Aptos"/>
                <a:ea typeface="Aptos"/>
                <a:cs typeface="Aptos"/>
              </a:rPr>
              <a:t>Charles van den </a:t>
            </a:r>
            <a:r>
              <a:rPr sz="900" b="0" dirty="0" err="1">
                <a:solidFill>
                  <a:srgbClr val="163C40"/>
                </a:solidFill>
                <a:latin typeface="Aptos"/>
                <a:ea typeface="Aptos"/>
                <a:cs typeface="Aptos"/>
              </a:rPr>
              <a:t>Waarsenburg</a:t>
            </a:r>
            <a:endParaRPr sz="900" b="0" dirty="0">
              <a:solidFill>
                <a:srgbClr val="163C40"/>
              </a:solidFill>
              <a:latin typeface="Aptos"/>
              <a:ea typeface="Aptos"/>
              <a:cs typeface="Aptos"/>
            </a:endParaRPr>
          </a:p>
        </p:txBody>
      </p:sp>
      <p:pic>
        <p:nvPicPr>
          <p:cNvPr id="9" name="Afbeelding 8">
            <a:extLst>
              <a:ext uri="{FF2B5EF4-FFF2-40B4-BE49-F238E27FC236}">
                <a16:creationId xmlns:a16="http://schemas.microsoft.com/office/drawing/2014/main" id="{6B8E7DF0-376E-D055-326C-5DFD8448F54E}"/>
              </a:ext>
            </a:extLst>
          </p:cNvPr>
          <p:cNvPicPr>
            <a:picLocks noChangeAspect="1"/>
          </p:cNvPicPr>
          <p:nvPr/>
        </p:nvPicPr>
        <p:blipFill>
          <a:blip r:embed="rId4"/>
          <a:srcRect l="53482" t="22172" r="14183" b="11845"/>
          <a:stretch>
            <a:fillRect/>
          </a:stretch>
        </p:blipFill>
        <p:spPr>
          <a:xfrm>
            <a:off x="4292754" y="2540833"/>
            <a:ext cx="7899246" cy="4249711"/>
          </a:xfrm>
          <a:prstGeom prst="rect">
            <a:avLst/>
          </a:prstGeom>
        </p:spPr>
      </p:pic>
    </p:spTree>
    <p:extLst>
      <p:ext uri="{BB962C8B-B14F-4D97-AF65-F5344CB8AC3E}">
        <p14:creationId xmlns:p14="http://schemas.microsoft.com/office/powerpoint/2010/main" val="2442346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B65B0C0-7EC6-4798-9DD9-620A06ED807E}"/>
              </a:ext>
            </a:extLst>
          </p:cNvPr>
          <p:cNvPicPr>
            <a:picLocks noChangeAspect="1"/>
          </p:cNvPicPr>
          <p:nvPr/>
        </p:nvPicPr>
        <p:blipFill>
          <a:blip r:embed="rId3"/>
          <a:srcRect/>
          <a:stretch>
            <a:fillRect/>
          </a:stretch>
        </p:blipFill>
        <p:spPr>
          <a:xfrm>
            <a:off x="10572750" y="400050"/>
            <a:ext cx="952500" cy="952500"/>
          </a:xfrm>
          <a:prstGeom prst="rect">
            <a:avLst/>
          </a:prstGeom>
        </p:spPr>
      </p:pic>
      <p:sp>
        <p:nvSpPr>
          <p:cNvPr id="5" name="tekst">
            <a:extLst>
              <a:ext uri="{FF2B5EF4-FFF2-40B4-BE49-F238E27FC236}">
                <a16:creationId xmlns:a16="http://schemas.microsoft.com/office/drawing/2014/main" id="{BEA7843B-7782-45DC-B9FA-9A0AF0B62CF7}"/>
              </a:ext>
            </a:extLst>
          </p:cNvPr>
          <p:cNvSpPr>
            <a:spLocks noGrp="1"/>
          </p:cNvSpPr>
          <p:nvPr/>
        </p:nvSpPr>
        <p:spPr>
          <a:xfrm>
            <a:off x="685800" y="619125"/>
            <a:ext cx="9525000" cy="1238250"/>
          </a:xfrm>
          <a:prstGeom prst="rect">
            <a:avLst/>
          </a:prstGeom>
          <a:noFill/>
          <a:ln w="0">
            <a:noFill/>
            <a:prstDash val="solid"/>
          </a:ln>
        </p:spPr>
        <p:txBody>
          <a:bodyPr wrap="square" lIns="0" tIns="0" rIns="0" bIns="0" anchor="t">
            <a:noAutofit/>
          </a:bodyPr>
          <a:lstStyle>
            <a:defPPr>
              <a:defRPr sz="3600" b="1">
                <a:solidFill>
                  <a:srgbClr val="163C40"/>
                </a:solidFill>
                <a:latin typeface="Aptos"/>
                <a:ea typeface="Aptos"/>
                <a:cs typeface="Aptos"/>
              </a:defRPr>
            </a:defPPr>
            <a:lvl1pPr>
              <a:defRPr sz="3600" b="1">
                <a:solidFill>
                  <a:srgbClr val="163C40"/>
                </a:solidFill>
                <a:latin typeface="Aptos"/>
                <a:ea typeface="Aptos"/>
                <a:cs typeface="Aptos"/>
              </a:defRPr>
            </a:lvl1pPr>
            <a:lvl2pPr>
              <a:defRPr sz="3600" b="1">
                <a:solidFill>
                  <a:srgbClr val="163C40"/>
                </a:solidFill>
                <a:latin typeface="Aptos"/>
                <a:ea typeface="Aptos"/>
                <a:cs typeface="Aptos"/>
              </a:defRPr>
            </a:lvl2pPr>
            <a:lvl3pPr>
              <a:defRPr sz="3600" b="1">
                <a:solidFill>
                  <a:srgbClr val="163C40"/>
                </a:solidFill>
                <a:latin typeface="Aptos"/>
                <a:ea typeface="Aptos"/>
                <a:cs typeface="Aptos"/>
              </a:defRPr>
            </a:lvl3pPr>
            <a:lvl4pPr>
              <a:defRPr sz="3600" b="1">
                <a:solidFill>
                  <a:srgbClr val="163C40"/>
                </a:solidFill>
                <a:latin typeface="Aptos"/>
                <a:ea typeface="Aptos"/>
                <a:cs typeface="Aptos"/>
              </a:defRPr>
            </a:lvl4pPr>
            <a:lvl5pPr>
              <a:defRPr sz="3600" b="1">
                <a:solidFill>
                  <a:srgbClr val="163C40"/>
                </a:solidFill>
                <a:latin typeface="Aptos"/>
                <a:ea typeface="Aptos"/>
                <a:cs typeface="Aptos"/>
              </a:defRPr>
            </a:lvl5pPr>
            <a:lvl6pPr>
              <a:defRPr sz="3600" b="1">
                <a:solidFill>
                  <a:srgbClr val="163C40"/>
                </a:solidFill>
                <a:latin typeface="Aptos"/>
                <a:ea typeface="Aptos"/>
                <a:cs typeface="Aptos"/>
              </a:defRPr>
            </a:lvl6pPr>
            <a:lvl7pPr>
              <a:defRPr sz="3600" b="1">
                <a:solidFill>
                  <a:srgbClr val="163C40"/>
                </a:solidFill>
                <a:latin typeface="Aptos"/>
                <a:ea typeface="Aptos"/>
                <a:cs typeface="Aptos"/>
              </a:defRPr>
            </a:lvl7pPr>
            <a:lvl8pPr>
              <a:defRPr sz="3600" b="1">
                <a:solidFill>
                  <a:srgbClr val="163C40"/>
                </a:solidFill>
                <a:latin typeface="Aptos"/>
                <a:ea typeface="Aptos"/>
                <a:cs typeface="Aptos"/>
              </a:defRPr>
            </a:lvl8pPr>
            <a:lvl9pPr>
              <a:defRPr sz="3600" b="1">
                <a:solidFill>
                  <a:srgbClr val="163C40"/>
                </a:solidFill>
                <a:latin typeface="Aptos"/>
                <a:ea typeface="Aptos"/>
                <a:cs typeface="Aptos"/>
              </a:defRPr>
            </a:lvl9pPr>
          </a:lstStyle>
          <a:p>
            <a:pPr>
              <a:defRPr sz="3600" b="1">
                <a:solidFill>
                  <a:srgbClr val="163C40"/>
                </a:solidFill>
                <a:latin typeface="Aptos"/>
                <a:ea typeface="Aptos"/>
                <a:cs typeface="Aptos"/>
              </a:defRPr>
            </a:pPr>
            <a:r>
              <a:rPr sz="3600" b="1">
                <a:solidFill>
                  <a:srgbClr val="163C40"/>
                </a:solidFill>
                <a:latin typeface="Aptos"/>
                <a:ea typeface="Aptos"/>
                <a:cs typeface="Aptos"/>
              </a:rPr>
              <a:t>De bijdrage van de wijkraden</a:t>
            </a:r>
          </a:p>
        </p:txBody>
      </p:sp>
      <p:sp>
        <p:nvSpPr>
          <p:cNvPr id="6" name="tekst">
            <a:extLst>
              <a:ext uri="{FF2B5EF4-FFF2-40B4-BE49-F238E27FC236}">
                <a16:creationId xmlns:a16="http://schemas.microsoft.com/office/drawing/2014/main" id="{C8B2227A-5CAA-4FCC-B0F9-5B9850182F4F}"/>
              </a:ext>
            </a:extLst>
          </p:cNvPr>
          <p:cNvSpPr>
            <a:spLocks noGrp="1"/>
          </p:cNvSpPr>
          <p:nvPr/>
        </p:nvSpPr>
        <p:spPr>
          <a:xfrm>
            <a:off x="685800" y="2238375"/>
            <a:ext cx="6477000" cy="3333750"/>
          </a:xfrm>
          <a:prstGeom prst="rect">
            <a:avLst/>
          </a:prstGeom>
          <a:noFill/>
          <a:ln w="0">
            <a:noFill/>
            <a:prstDash val="solid"/>
          </a:ln>
        </p:spPr>
        <p:txBody>
          <a:bodyPr wrap="square" lIns="0" tIns="0" rIns="0" bIns="0" anchor="t">
            <a:noAutofit/>
          </a:bodyPr>
          <a:lstStyle>
            <a:defPPr>
              <a:defRPr sz="2475" b="0">
                <a:solidFill>
                  <a:srgbClr val="163C40"/>
                </a:solidFill>
                <a:latin typeface="Aptos"/>
                <a:ea typeface="Aptos"/>
                <a:cs typeface="Aptos"/>
              </a:defRPr>
            </a:defPPr>
            <a:lvl1pPr>
              <a:defRPr sz="2475" b="0">
                <a:solidFill>
                  <a:srgbClr val="163C40"/>
                </a:solidFill>
                <a:latin typeface="Aptos"/>
                <a:ea typeface="Aptos"/>
                <a:cs typeface="Aptos"/>
              </a:defRPr>
            </a:lvl1pPr>
            <a:lvl2pPr>
              <a:defRPr sz="2475" b="0">
                <a:solidFill>
                  <a:srgbClr val="163C40"/>
                </a:solidFill>
                <a:latin typeface="Aptos"/>
                <a:ea typeface="Aptos"/>
                <a:cs typeface="Aptos"/>
              </a:defRPr>
            </a:lvl2pPr>
            <a:lvl3pPr>
              <a:defRPr sz="2475" b="0">
                <a:solidFill>
                  <a:srgbClr val="163C40"/>
                </a:solidFill>
                <a:latin typeface="Aptos"/>
                <a:ea typeface="Aptos"/>
                <a:cs typeface="Aptos"/>
              </a:defRPr>
            </a:lvl3pPr>
            <a:lvl4pPr>
              <a:defRPr sz="2475" b="0">
                <a:solidFill>
                  <a:srgbClr val="163C40"/>
                </a:solidFill>
                <a:latin typeface="Aptos"/>
                <a:ea typeface="Aptos"/>
                <a:cs typeface="Aptos"/>
              </a:defRPr>
            </a:lvl4pPr>
            <a:lvl5pPr>
              <a:defRPr sz="2475" b="0">
                <a:solidFill>
                  <a:srgbClr val="163C40"/>
                </a:solidFill>
                <a:latin typeface="Aptos"/>
                <a:ea typeface="Aptos"/>
                <a:cs typeface="Aptos"/>
              </a:defRPr>
            </a:lvl5pPr>
            <a:lvl6pPr>
              <a:defRPr sz="2475" b="0">
                <a:solidFill>
                  <a:srgbClr val="163C40"/>
                </a:solidFill>
                <a:latin typeface="Aptos"/>
                <a:ea typeface="Aptos"/>
                <a:cs typeface="Aptos"/>
              </a:defRPr>
            </a:lvl6pPr>
            <a:lvl7pPr>
              <a:defRPr sz="2475" b="0">
                <a:solidFill>
                  <a:srgbClr val="163C40"/>
                </a:solidFill>
                <a:latin typeface="Aptos"/>
                <a:ea typeface="Aptos"/>
                <a:cs typeface="Aptos"/>
              </a:defRPr>
            </a:lvl7pPr>
            <a:lvl8pPr>
              <a:defRPr sz="2475" b="0">
                <a:solidFill>
                  <a:srgbClr val="163C40"/>
                </a:solidFill>
                <a:latin typeface="Aptos"/>
                <a:ea typeface="Aptos"/>
                <a:cs typeface="Aptos"/>
              </a:defRPr>
            </a:lvl8pPr>
            <a:lvl9pPr>
              <a:defRPr sz="2475" b="0">
                <a:solidFill>
                  <a:srgbClr val="163C40"/>
                </a:solidFill>
                <a:latin typeface="Aptos"/>
                <a:ea typeface="Aptos"/>
                <a:cs typeface="Aptos"/>
              </a:defRPr>
            </a:lvl9pPr>
          </a:lstStyle>
          <a:p>
            <a:pPr marL="279400" indent="-152400">
              <a:spcAft>
                <a:spcPts val="2400"/>
              </a:spcAft>
              <a:buChar char="•"/>
              <a:defRPr sz="2475" b="0">
                <a:solidFill>
                  <a:srgbClr val="163C40"/>
                </a:solidFill>
                <a:latin typeface="Aptos"/>
                <a:ea typeface="Aptos"/>
                <a:cs typeface="Aptos"/>
              </a:defRPr>
            </a:pPr>
            <a:r>
              <a:rPr dirty="0"/>
              <a:t>De BGR </a:t>
            </a:r>
            <a:r>
              <a:rPr dirty="0" err="1"/>
              <a:t>nam</a:t>
            </a:r>
            <a:r>
              <a:rPr dirty="0"/>
              <a:t> het </a:t>
            </a:r>
            <a:r>
              <a:rPr dirty="0" err="1"/>
              <a:t>initiatief</a:t>
            </a:r>
            <a:r>
              <a:rPr dirty="0"/>
              <a:t> om </a:t>
            </a:r>
            <a:r>
              <a:rPr dirty="0" err="1"/>
              <a:t>wijk</a:t>
            </a:r>
            <a:r>
              <a:rPr dirty="0"/>
              <a:t>- </a:t>
            </a:r>
            <a:r>
              <a:rPr dirty="0" err="1"/>
              <a:t>en</a:t>
            </a:r>
            <a:r>
              <a:rPr dirty="0"/>
              <a:t> </a:t>
            </a:r>
            <a:r>
              <a:rPr dirty="0" err="1"/>
              <a:t>dorpsraden</a:t>
            </a:r>
            <a:r>
              <a:rPr dirty="0"/>
              <a:t> </a:t>
            </a:r>
            <a:r>
              <a:rPr dirty="0" err="1"/>
              <a:t>te</a:t>
            </a:r>
            <a:r>
              <a:rPr dirty="0"/>
              <a:t> </a:t>
            </a:r>
            <a:r>
              <a:rPr dirty="0" err="1"/>
              <a:t>verbinden</a:t>
            </a:r>
            <a:endParaRPr dirty="0"/>
          </a:p>
          <a:p>
            <a:pPr marL="279400" indent="-152400">
              <a:spcAft>
                <a:spcPts val="2400"/>
              </a:spcAft>
              <a:buChar char="•"/>
              <a:defRPr sz="2475" b="0">
                <a:solidFill>
                  <a:srgbClr val="163C40"/>
                </a:solidFill>
                <a:latin typeface="Aptos"/>
                <a:ea typeface="Aptos"/>
                <a:cs typeface="Aptos"/>
              </a:defRPr>
            </a:pPr>
            <a:r>
              <a:rPr dirty="0" err="1"/>
              <a:t>Brouwhuis</a:t>
            </a:r>
            <a:r>
              <a:rPr dirty="0"/>
              <a:t> </a:t>
            </a:r>
            <a:r>
              <a:rPr dirty="0" err="1"/>
              <a:t>en</a:t>
            </a:r>
            <a:r>
              <a:rPr dirty="0"/>
              <a:t> </a:t>
            </a:r>
            <a:r>
              <a:rPr dirty="0" err="1"/>
              <a:t>Dierdonk</a:t>
            </a:r>
            <a:r>
              <a:rPr dirty="0"/>
              <a:t> </a:t>
            </a:r>
            <a:r>
              <a:rPr dirty="0" err="1"/>
              <a:t>sloten</a:t>
            </a:r>
            <a:r>
              <a:rPr dirty="0"/>
              <a:t> </a:t>
            </a:r>
            <a:r>
              <a:rPr dirty="0" err="1"/>
              <a:t>zich</a:t>
            </a:r>
            <a:r>
              <a:rPr dirty="0"/>
              <a:t> </a:t>
            </a:r>
            <a:r>
              <a:rPr dirty="0" err="1"/>
              <a:t>aan</a:t>
            </a:r>
            <a:endParaRPr dirty="0"/>
          </a:p>
          <a:p>
            <a:pPr marL="279400" indent="-152400">
              <a:spcAft>
                <a:spcPts val="2400"/>
              </a:spcAft>
              <a:buChar char="•"/>
              <a:defRPr sz="2475" b="0">
                <a:solidFill>
                  <a:srgbClr val="163C40"/>
                </a:solidFill>
                <a:latin typeface="Aptos"/>
                <a:ea typeface="Aptos"/>
                <a:cs typeface="Aptos"/>
              </a:defRPr>
            </a:pPr>
            <a:r>
              <a:rPr dirty="0"/>
              <a:t>Samen </a:t>
            </a:r>
            <a:r>
              <a:rPr dirty="0" err="1"/>
              <a:t>brengen</a:t>
            </a:r>
            <a:r>
              <a:rPr dirty="0"/>
              <a:t> we </a:t>
            </a:r>
            <a:r>
              <a:rPr dirty="0" err="1"/>
              <a:t>kennis</a:t>
            </a:r>
            <a:r>
              <a:rPr dirty="0"/>
              <a:t> </a:t>
            </a:r>
            <a:r>
              <a:rPr dirty="0" err="1"/>
              <a:t>en</a:t>
            </a:r>
            <a:r>
              <a:rPr dirty="0"/>
              <a:t> </a:t>
            </a:r>
            <a:r>
              <a:rPr dirty="0" err="1"/>
              <a:t>zorgen</a:t>
            </a:r>
            <a:r>
              <a:rPr dirty="0"/>
              <a:t> </a:t>
            </a:r>
            <a:r>
              <a:rPr dirty="0" err="1"/>
              <a:t>uit</a:t>
            </a:r>
            <a:r>
              <a:rPr dirty="0"/>
              <a:t> de </a:t>
            </a:r>
            <a:r>
              <a:rPr dirty="0" err="1"/>
              <a:t>wijken</a:t>
            </a:r>
            <a:r>
              <a:rPr dirty="0"/>
              <a:t> in</a:t>
            </a:r>
          </a:p>
        </p:txBody>
      </p:sp>
      <p:sp>
        <p:nvSpPr>
          <p:cNvPr id="8" name="tekst">
            <a:extLst>
              <a:ext uri="{FF2B5EF4-FFF2-40B4-BE49-F238E27FC236}">
                <a16:creationId xmlns:a16="http://schemas.microsoft.com/office/drawing/2014/main" id="{755CF97A-FD26-4B18-BDF9-6A1FA2E343D2}"/>
              </a:ext>
            </a:extLst>
          </p:cNvPr>
          <p:cNvSpPr>
            <a:spLocks noGrp="1"/>
          </p:cNvSpPr>
          <p:nvPr/>
        </p:nvSpPr>
        <p:spPr>
          <a:xfrm>
            <a:off x="7810500" y="2762250"/>
            <a:ext cx="3619500" cy="2571750"/>
          </a:xfrm>
          <a:prstGeom prst="rect">
            <a:avLst/>
          </a:prstGeom>
          <a:noFill/>
          <a:ln w="0">
            <a:noFill/>
            <a:prstDash val="solid"/>
          </a:ln>
        </p:spPr>
        <p:txBody>
          <a:bodyPr wrap="square" lIns="0" tIns="0" rIns="0" bIns="0" anchor="t">
            <a:noAutofit/>
          </a:bodyPr>
          <a:lstStyle>
            <a:defPPr>
              <a:defRPr sz="2400" b="0">
                <a:solidFill>
                  <a:srgbClr val="163C40"/>
                </a:solidFill>
                <a:latin typeface="Aptos"/>
                <a:ea typeface="Aptos"/>
                <a:cs typeface="Aptos"/>
              </a:defRPr>
            </a:defPPr>
            <a:lvl1pPr>
              <a:defRPr sz="2400" b="0">
                <a:solidFill>
                  <a:srgbClr val="163C40"/>
                </a:solidFill>
                <a:latin typeface="Aptos"/>
                <a:ea typeface="Aptos"/>
                <a:cs typeface="Aptos"/>
              </a:defRPr>
            </a:lvl1pPr>
            <a:lvl2pPr>
              <a:defRPr sz="2400" b="0">
                <a:solidFill>
                  <a:srgbClr val="163C40"/>
                </a:solidFill>
                <a:latin typeface="Aptos"/>
                <a:ea typeface="Aptos"/>
                <a:cs typeface="Aptos"/>
              </a:defRPr>
            </a:lvl2pPr>
            <a:lvl3pPr>
              <a:defRPr sz="2400" b="0">
                <a:solidFill>
                  <a:srgbClr val="163C40"/>
                </a:solidFill>
                <a:latin typeface="Aptos"/>
                <a:ea typeface="Aptos"/>
                <a:cs typeface="Aptos"/>
              </a:defRPr>
            </a:lvl3pPr>
            <a:lvl4pPr>
              <a:defRPr sz="2400" b="0">
                <a:solidFill>
                  <a:srgbClr val="163C40"/>
                </a:solidFill>
                <a:latin typeface="Aptos"/>
                <a:ea typeface="Aptos"/>
                <a:cs typeface="Aptos"/>
              </a:defRPr>
            </a:lvl4pPr>
            <a:lvl5pPr>
              <a:defRPr sz="2400" b="0">
                <a:solidFill>
                  <a:srgbClr val="163C40"/>
                </a:solidFill>
                <a:latin typeface="Aptos"/>
                <a:ea typeface="Aptos"/>
                <a:cs typeface="Aptos"/>
              </a:defRPr>
            </a:lvl5pPr>
            <a:lvl6pPr>
              <a:defRPr sz="2400" b="0">
                <a:solidFill>
                  <a:srgbClr val="163C40"/>
                </a:solidFill>
                <a:latin typeface="Aptos"/>
                <a:ea typeface="Aptos"/>
                <a:cs typeface="Aptos"/>
              </a:defRPr>
            </a:lvl6pPr>
            <a:lvl7pPr>
              <a:defRPr sz="2400" b="0">
                <a:solidFill>
                  <a:srgbClr val="163C40"/>
                </a:solidFill>
                <a:latin typeface="Aptos"/>
                <a:ea typeface="Aptos"/>
                <a:cs typeface="Aptos"/>
              </a:defRPr>
            </a:lvl7pPr>
            <a:lvl8pPr>
              <a:defRPr sz="2400" b="0">
                <a:solidFill>
                  <a:srgbClr val="163C40"/>
                </a:solidFill>
                <a:latin typeface="Aptos"/>
                <a:ea typeface="Aptos"/>
                <a:cs typeface="Aptos"/>
              </a:defRPr>
            </a:lvl8pPr>
            <a:lvl9pPr>
              <a:defRPr sz="2400" b="0">
                <a:solidFill>
                  <a:srgbClr val="163C40"/>
                </a:solidFill>
                <a:latin typeface="Aptos"/>
                <a:ea typeface="Aptos"/>
                <a:cs typeface="Aptos"/>
              </a:defRPr>
            </a:lvl9pPr>
          </a:lstStyle>
          <a:p>
            <a:pPr>
              <a:defRPr sz="2400" b="0">
                <a:solidFill>
                  <a:srgbClr val="163C40"/>
                </a:solidFill>
                <a:latin typeface="Aptos"/>
                <a:ea typeface="Aptos"/>
                <a:cs typeface="Aptos"/>
              </a:defRPr>
            </a:pPr>
            <a:endParaRPr sz="2400" b="0" dirty="0">
              <a:solidFill>
                <a:srgbClr val="163C40"/>
              </a:solidFill>
              <a:latin typeface="Aptos"/>
              <a:ea typeface="Aptos"/>
              <a:cs typeface="Aptos"/>
            </a:endParaRPr>
          </a:p>
        </p:txBody>
      </p:sp>
      <p:sp>
        <p:nvSpPr>
          <p:cNvPr id="9" name="tekst">
            <a:extLst>
              <a:ext uri="{FF2B5EF4-FFF2-40B4-BE49-F238E27FC236}">
                <a16:creationId xmlns:a16="http://schemas.microsoft.com/office/drawing/2014/main" id="{7D167947-81FC-4127-BF8E-93B274123348}"/>
              </a:ext>
            </a:extLst>
          </p:cNvPr>
          <p:cNvSpPr>
            <a:spLocks noGrp="1"/>
          </p:cNvSpPr>
          <p:nvPr/>
        </p:nvSpPr>
        <p:spPr>
          <a:xfrm>
            <a:off x="685800" y="6391275"/>
            <a:ext cx="9906000" cy="266700"/>
          </a:xfrm>
          <a:prstGeom prst="rect">
            <a:avLst/>
          </a:prstGeom>
          <a:noFill/>
          <a:ln w="0">
            <a:noFill/>
            <a:prstDash val="solid"/>
          </a:ln>
        </p:spPr>
        <p:txBody>
          <a:bodyPr wrap="square" lIns="0" tIns="0" rIns="0" bIns="0" anchor="t">
            <a:noAutofit/>
          </a:bodyPr>
          <a:lstStyle>
            <a:defPPr>
              <a:defRPr sz="1275" b="0">
                <a:solidFill>
                  <a:srgbClr val="607572"/>
                </a:solidFill>
                <a:latin typeface="Aptos"/>
                <a:ea typeface="Aptos"/>
                <a:cs typeface="Aptos"/>
              </a:defRPr>
            </a:defPPr>
            <a:lvl1pPr>
              <a:defRPr sz="1275" b="0">
                <a:solidFill>
                  <a:srgbClr val="607572"/>
                </a:solidFill>
                <a:latin typeface="Aptos"/>
                <a:ea typeface="Aptos"/>
                <a:cs typeface="Aptos"/>
              </a:defRPr>
            </a:lvl1pPr>
            <a:lvl2pPr>
              <a:defRPr sz="1275" b="0">
                <a:solidFill>
                  <a:srgbClr val="607572"/>
                </a:solidFill>
                <a:latin typeface="Aptos"/>
                <a:ea typeface="Aptos"/>
                <a:cs typeface="Aptos"/>
              </a:defRPr>
            </a:lvl2pPr>
            <a:lvl3pPr>
              <a:defRPr sz="1275" b="0">
                <a:solidFill>
                  <a:srgbClr val="607572"/>
                </a:solidFill>
                <a:latin typeface="Aptos"/>
                <a:ea typeface="Aptos"/>
                <a:cs typeface="Aptos"/>
              </a:defRPr>
            </a:lvl3pPr>
            <a:lvl4pPr>
              <a:defRPr sz="1275" b="0">
                <a:solidFill>
                  <a:srgbClr val="607572"/>
                </a:solidFill>
                <a:latin typeface="Aptos"/>
                <a:ea typeface="Aptos"/>
                <a:cs typeface="Aptos"/>
              </a:defRPr>
            </a:lvl4pPr>
            <a:lvl5pPr>
              <a:defRPr sz="1275" b="0">
                <a:solidFill>
                  <a:srgbClr val="607572"/>
                </a:solidFill>
                <a:latin typeface="Aptos"/>
                <a:ea typeface="Aptos"/>
                <a:cs typeface="Aptos"/>
              </a:defRPr>
            </a:lvl5pPr>
            <a:lvl6pPr>
              <a:defRPr sz="1275" b="0">
                <a:solidFill>
                  <a:srgbClr val="607572"/>
                </a:solidFill>
                <a:latin typeface="Aptos"/>
                <a:ea typeface="Aptos"/>
                <a:cs typeface="Aptos"/>
              </a:defRPr>
            </a:lvl6pPr>
            <a:lvl7pPr>
              <a:defRPr sz="1275" b="0">
                <a:solidFill>
                  <a:srgbClr val="607572"/>
                </a:solidFill>
                <a:latin typeface="Aptos"/>
                <a:ea typeface="Aptos"/>
                <a:cs typeface="Aptos"/>
              </a:defRPr>
            </a:lvl7pPr>
            <a:lvl8pPr>
              <a:defRPr sz="1275" b="0">
                <a:solidFill>
                  <a:srgbClr val="607572"/>
                </a:solidFill>
                <a:latin typeface="Aptos"/>
                <a:ea typeface="Aptos"/>
                <a:cs typeface="Aptos"/>
              </a:defRPr>
            </a:lvl8pPr>
            <a:lvl9pPr>
              <a:defRPr sz="1275" b="0">
                <a:solidFill>
                  <a:srgbClr val="607572"/>
                </a:solidFill>
                <a:latin typeface="Aptos"/>
                <a:ea typeface="Aptos"/>
                <a:cs typeface="Aptos"/>
              </a:defRPr>
            </a:lvl9pPr>
          </a:lstStyle>
          <a:p>
            <a:pPr>
              <a:defRPr sz="1275" b="0">
                <a:solidFill>
                  <a:srgbClr val="607572"/>
                </a:solidFill>
                <a:latin typeface="Aptos"/>
                <a:ea typeface="Aptos"/>
                <a:cs typeface="Aptos"/>
              </a:defRPr>
            </a:pPr>
            <a:r>
              <a:rPr sz="1275" b="0">
                <a:solidFill>
                  <a:srgbClr val="607572"/>
                </a:solidFill>
                <a:latin typeface="Aptos"/>
                <a:ea typeface="Aptos"/>
                <a:cs typeface="Aptos"/>
              </a:rPr>
              <a:t>Stand van zaken: 21 oktober 2026</a:t>
            </a:r>
          </a:p>
        </p:txBody>
      </p:sp>
      <p:sp>
        <p:nvSpPr>
          <p:cNvPr id="10" name="tekst">
            <a:extLst>
              <a:ext uri="{FF2B5EF4-FFF2-40B4-BE49-F238E27FC236}">
                <a16:creationId xmlns:a16="http://schemas.microsoft.com/office/drawing/2014/main" id="{A29241D8-941A-47F7-8345-0012237092B2}"/>
              </a:ext>
            </a:extLst>
          </p:cNvPr>
          <p:cNvSpPr>
            <a:spLocks noGrp="1"/>
          </p:cNvSpPr>
          <p:nvPr/>
        </p:nvSpPr>
        <p:spPr>
          <a:xfrm>
            <a:off x="11096625" y="6381750"/>
            <a:ext cx="428625" cy="285750"/>
          </a:xfrm>
          <a:prstGeom prst="rect">
            <a:avLst/>
          </a:prstGeom>
          <a:noFill/>
          <a:ln w="0">
            <a:noFill/>
            <a:prstDash val="solid"/>
          </a:ln>
        </p:spPr>
        <p:txBody>
          <a:bodyPr wrap="square" lIns="0" tIns="0" rIns="0" bIns="0" anchor="t">
            <a:noAutofit/>
          </a:bodyPr>
          <a:lstStyle>
            <a:defPPr>
              <a:defRPr sz="1500" b="1">
                <a:solidFill>
                  <a:srgbClr val="39714F"/>
                </a:solidFill>
                <a:latin typeface="Aptos"/>
                <a:ea typeface="Aptos"/>
                <a:cs typeface="Aptos"/>
              </a:defRPr>
            </a:defPPr>
            <a:lvl1pPr>
              <a:defRPr sz="1500" b="1">
                <a:solidFill>
                  <a:srgbClr val="39714F"/>
                </a:solidFill>
                <a:latin typeface="Aptos"/>
                <a:ea typeface="Aptos"/>
                <a:cs typeface="Aptos"/>
              </a:defRPr>
            </a:lvl1pPr>
            <a:lvl2pPr>
              <a:defRPr sz="1500" b="1">
                <a:solidFill>
                  <a:srgbClr val="39714F"/>
                </a:solidFill>
                <a:latin typeface="Aptos"/>
                <a:ea typeface="Aptos"/>
                <a:cs typeface="Aptos"/>
              </a:defRPr>
            </a:lvl2pPr>
            <a:lvl3pPr>
              <a:defRPr sz="1500" b="1">
                <a:solidFill>
                  <a:srgbClr val="39714F"/>
                </a:solidFill>
                <a:latin typeface="Aptos"/>
                <a:ea typeface="Aptos"/>
                <a:cs typeface="Aptos"/>
              </a:defRPr>
            </a:lvl3pPr>
            <a:lvl4pPr>
              <a:defRPr sz="1500" b="1">
                <a:solidFill>
                  <a:srgbClr val="39714F"/>
                </a:solidFill>
                <a:latin typeface="Aptos"/>
                <a:ea typeface="Aptos"/>
                <a:cs typeface="Aptos"/>
              </a:defRPr>
            </a:lvl4pPr>
            <a:lvl5pPr>
              <a:defRPr sz="1500" b="1">
                <a:solidFill>
                  <a:srgbClr val="39714F"/>
                </a:solidFill>
                <a:latin typeface="Aptos"/>
                <a:ea typeface="Aptos"/>
                <a:cs typeface="Aptos"/>
              </a:defRPr>
            </a:lvl5pPr>
            <a:lvl6pPr>
              <a:defRPr sz="1500" b="1">
                <a:solidFill>
                  <a:srgbClr val="39714F"/>
                </a:solidFill>
                <a:latin typeface="Aptos"/>
                <a:ea typeface="Aptos"/>
                <a:cs typeface="Aptos"/>
              </a:defRPr>
            </a:lvl6pPr>
            <a:lvl7pPr>
              <a:defRPr sz="1500" b="1">
                <a:solidFill>
                  <a:srgbClr val="39714F"/>
                </a:solidFill>
                <a:latin typeface="Aptos"/>
                <a:ea typeface="Aptos"/>
                <a:cs typeface="Aptos"/>
              </a:defRPr>
            </a:lvl7pPr>
            <a:lvl8pPr>
              <a:defRPr sz="1500" b="1">
                <a:solidFill>
                  <a:srgbClr val="39714F"/>
                </a:solidFill>
                <a:latin typeface="Aptos"/>
                <a:ea typeface="Aptos"/>
                <a:cs typeface="Aptos"/>
              </a:defRPr>
            </a:lvl8pPr>
            <a:lvl9pPr>
              <a:defRPr sz="1500" b="1">
                <a:solidFill>
                  <a:srgbClr val="39714F"/>
                </a:solidFill>
                <a:latin typeface="Aptos"/>
                <a:ea typeface="Aptos"/>
                <a:cs typeface="Aptos"/>
              </a:defRPr>
            </a:lvl9pPr>
          </a:lstStyle>
          <a:p>
            <a:pPr>
              <a:defRPr sz="1500" b="1">
                <a:solidFill>
                  <a:srgbClr val="39714F"/>
                </a:solidFill>
                <a:latin typeface="Aptos"/>
                <a:ea typeface="Aptos"/>
                <a:cs typeface="Aptos"/>
              </a:defRPr>
            </a:pPr>
            <a:r>
              <a:rPr sz="1500" b="1">
                <a:solidFill>
                  <a:srgbClr val="39714F"/>
                </a:solidFill>
                <a:latin typeface="Aptos"/>
                <a:ea typeface="Aptos"/>
                <a:cs typeface="Aptos"/>
              </a:rPr>
              <a:t>03</a:t>
            </a:r>
          </a:p>
        </p:txBody>
      </p:sp>
    </p:spTree>
    <p:extLst>
      <p:ext uri="{BB962C8B-B14F-4D97-AF65-F5344CB8AC3E}">
        <p14:creationId xmlns:p14="http://schemas.microsoft.com/office/powerpoint/2010/main" val="3967717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text-0">
            <a:extLst>
              <a:ext uri="{FF2B5EF4-FFF2-40B4-BE49-F238E27FC236}">
                <a16:creationId xmlns:a16="http://schemas.microsoft.com/office/drawing/2014/main" id="{8091796B-B699-4191-9BD9-0F5FC7301E0D}"/>
              </a:ext>
            </a:extLst>
          </p:cNvPr>
          <p:cNvSpPr>
            <a:spLocks noGrp="1"/>
          </p:cNvSpPr>
          <p:nvPr/>
        </p:nvSpPr>
        <p:spPr>
          <a:xfrm>
            <a:off x="609600" y="285750"/>
            <a:ext cx="10477500" cy="304800"/>
          </a:xfrm>
          <a:prstGeom prst="rect">
            <a:avLst/>
          </a:prstGeom>
          <a:noFill/>
          <a:ln w="0">
            <a:noFill/>
            <a:prstDash val="solid"/>
          </a:ln>
        </p:spPr>
        <p:txBody>
          <a:bodyPr lIns="0" tIns="0" rIns="0" bIns="0" anchor="t"/>
          <a:lstStyle>
            <a:defPPr>
              <a:defRPr sz="1350" b="1">
                <a:solidFill>
                  <a:srgbClr val="4C9739"/>
                </a:solidFill>
                <a:latin typeface="Aptos"/>
                <a:ea typeface="Aptos"/>
                <a:cs typeface="Aptos"/>
              </a:defRPr>
            </a:defPPr>
            <a:lvl1pPr>
              <a:defRPr sz="1350" b="1">
                <a:solidFill>
                  <a:srgbClr val="4C9739"/>
                </a:solidFill>
                <a:latin typeface="Aptos"/>
                <a:ea typeface="Aptos"/>
                <a:cs typeface="Aptos"/>
              </a:defRPr>
            </a:lvl1pPr>
            <a:lvl2pPr>
              <a:defRPr sz="1350" b="1">
                <a:solidFill>
                  <a:srgbClr val="4C9739"/>
                </a:solidFill>
                <a:latin typeface="Aptos"/>
                <a:ea typeface="Aptos"/>
                <a:cs typeface="Aptos"/>
              </a:defRPr>
            </a:lvl2pPr>
            <a:lvl3pPr>
              <a:defRPr sz="1350" b="1">
                <a:solidFill>
                  <a:srgbClr val="4C9739"/>
                </a:solidFill>
                <a:latin typeface="Aptos"/>
                <a:ea typeface="Aptos"/>
                <a:cs typeface="Aptos"/>
              </a:defRPr>
            </a:lvl3pPr>
            <a:lvl4pPr>
              <a:defRPr sz="1350" b="1">
                <a:solidFill>
                  <a:srgbClr val="4C9739"/>
                </a:solidFill>
                <a:latin typeface="Aptos"/>
                <a:ea typeface="Aptos"/>
                <a:cs typeface="Aptos"/>
              </a:defRPr>
            </a:lvl4pPr>
            <a:lvl5pPr>
              <a:defRPr sz="1350" b="1">
                <a:solidFill>
                  <a:srgbClr val="4C9739"/>
                </a:solidFill>
                <a:latin typeface="Aptos"/>
                <a:ea typeface="Aptos"/>
                <a:cs typeface="Aptos"/>
              </a:defRPr>
            </a:lvl5pPr>
            <a:lvl6pPr>
              <a:defRPr sz="1350" b="1">
                <a:solidFill>
                  <a:srgbClr val="4C9739"/>
                </a:solidFill>
                <a:latin typeface="Aptos"/>
                <a:ea typeface="Aptos"/>
                <a:cs typeface="Aptos"/>
              </a:defRPr>
            </a:lvl6pPr>
            <a:lvl7pPr>
              <a:defRPr sz="1350" b="1">
                <a:solidFill>
                  <a:srgbClr val="4C9739"/>
                </a:solidFill>
                <a:latin typeface="Aptos"/>
                <a:ea typeface="Aptos"/>
                <a:cs typeface="Aptos"/>
              </a:defRPr>
            </a:lvl7pPr>
            <a:lvl8pPr>
              <a:defRPr sz="1350" b="1">
                <a:solidFill>
                  <a:srgbClr val="4C9739"/>
                </a:solidFill>
                <a:latin typeface="Aptos"/>
                <a:ea typeface="Aptos"/>
                <a:cs typeface="Aptos"/>
              </a:defRPr>
            </a:lvl8pPr>
            <a:lvl9pPr>
              <a:defRPr sz="1350" b="1">
                <a:solidFill>
                  <a:srgbClr val="4C9739"/>
                </a:solidFill>
                <a:latin typeface="Aptos"/>
                <a:ea typeface="Aptos"/>
                <a:cs typeface="Aptos"/>
              </a:defRPr>
            </a:lvl9pPr>
          </a:lstStyle>
          <a:p>
            <a:pPr>
              <a:defRPr sz="1350" b="1">
                <a:solidFill>
                  <a:srgbClr val="4C9739"/>
                </a:solidFill>
                <a:latin typeface="Aptos"/>
                <a:ea typeface="Aptos"/>
                <a:cs typeface="Aptos"/>
              </a:defRPr>
            </a:pPr>
            <a:r>
              <a:rPr sz="1350" b="1">
                <a:solidFill>
                  <a:srgbClr val="4C9739"/>
                </a:solidFill>
                <a:latin typeface="Aptos"/>
                <a:ea typeface="Aptos"/>
                <a:cs typeface="Aptos"/>
              </a:rPr>
              <a:t>N279</a:t>
            </a:r>
          </a:p>
        </p:txBody>
      </p:sp>
      <p:sp>
        <p:nvSpPr>
          <p:cNvPr id="2" name="text-1">
            <a:extLst>
              <a:ext uri="{FF2B5EF4-FFF2-40B4-BE49-F238E27FC236}">
                <a16:creationId xmlns:a16="http://schemas.microsoft.com/office/drawing/2014/main" id="{5ABA82FB-A83C-4932-91EA-687B1B254FF6}"/>
              </a:ext>
            </a:extLst>
          </p:cNvPr>
          <p:cNvSpPr>
            <a:spLocks noGrp="1"/>
          </p:cNvSpPr>
          <p:nvPr/>
        </p:nvSpPr>
        <p:spPr>
          <a:xfrm>
            <a:off x="609600" y="781050"/>
            <a:ext cx="10972800" cy="952500"/>
          </a:xfrm>
          <a:prstGeom prst="rect">
            <a:avLst/>
          </a:prstGeom>
          <a:noFill/>
          <a:ln w="0">
            <a:noFill/>
            <a:prstDash val="solid"/>
          </a:ln>
        </p:spPr>
        <p:txBody>
          <a:bodyPr lIns="0" tIns="0" rIns="0" bIns="0" anchor="t"/>
          <a:lstStyle>
            <a:defPPr>
              <a:defRPr sz="3450" b="1">
                <a:solidFill>
                  <a:srgbClr val="082448"/>
                </a:solidFill>
                <a:latin typeface="Aptos"/>
                <a:ea typeface="Aptos"/>
                <a:cs typeface="Aptos"/>
              </a:defRPr>
            </a:defPPr>
            <a:lvl1pPr>
              <a:defRPr sz="3450" b="1">
                <a:solidFill>
                  <a:srgbClr val="082448"/>
                </a:solidFill>
                <a:latin typeface="Aptos"/>
                <a:ea typeface="Aptos"/>
                <a:cs typeface="Aptos"/>
              </a:defRPr>
            </a:lvl1pPr>
            <a:lvl2pPr>
              <a:defRPr sz="3450" b="1">
                <a:solidFill>
                  <a:srgbClr val="082448"/>
                </a:solidFill>
                <a:latin typeface="Aptos"/>
                <a:ea typeface="Aptos"/>
                <a:cs typeface="Aptos"/>
              </a:defRPr>
            </a:lvl2pPr>
            <a:lvl3pPr>
              <a:defRPr sz="3450" b="1">
                <a:solidFill>
                  <a:srgbClr val="082448"/>
                </a:solidFill>
                <a:latin typeface="Aptos"/>
                <a:ea typeface="Aptos"/>
                <a:cs typeface="Aptos"/>
              </a:defRPr>
            </a:lvl3pPr>
            <a:lvl4pPr>
              <a:defRPr sz="3450" b="1">
                <a:solidFill>
                  <a:srgbClr val="082448"/>
                </a:solidFill>
                <a:latin typeface="Aptos"/>
                <a:ea typeface="Aptos"/>
                <a:cs typeface="Aptos"/>
              </a:defRPr>
            </a:lvl4pPr>
            <a:lvl5pPr>
              <a:defRPr sz="3450" b="1">
                <a:solidFill>
                  <a:srgbClr val="082448"/>
                </a:solidFill>
                <a:latin typeface="Aptos"/>
                <a:ea typeface="Aptos"/>
                <a:cs typeface="Aptos"/>
              </a:defRPr>
            </a:lvl5pPr>
            <a:lvl6pPr>
              <a:defRPr sz="3450" b="1">
                <a:solidFill>
                  <a:srgbClr val="082448"/>
                </a:solidFill>
                <a:latin typeface="Aptos"/>
                <a:ea typeface="Aptos"/>
                <a:cs typeface="Aptos"/>
              </a:defRPr>
            </a:lvl6pPr>
            <a:lvl7pPr>
              <a:defRPr sz="3450" b="1">
                <a:solidFill>
                  <a:srgbClr val="082448"/>
                </a:solidFill>
                <a:latin typeface="Aptos"/>
                <a:ea typeface="Aptos"/>
                <a:cs typeface="Aptos"/>
              </a:defRPr>
            </a:lvl7pPr>
            <a:lvl8pPr>
              <a:defRPr sz="3450" b="1">
                <a:solidFill>
                  <a:srgbClr val="082448"/>
                </a:solidFill>
                <a:latin typeface="Aptos"/>
                <a:ea typeface="Aptos"/>
                <a:cs typeface="Aptos"/>
              </a:defRPr>
            </a:lvl8pPr>
            <a:lvl9pPr>
              <a:defRPr sz="3450" b="1">
                <a:solidFill>
                  <a:srgbClr val="082448"/>
                </a:solidFill>
                <a:latin typeface="Aptos"/>
                <a:ea typeface="Aptos"/>
                <a:cs typeface="Aptos"/>
              </a:defRPr>
            </a:lvl9pPr>
          </a:lstStyle>
          <a:p>
            <a:pPr>
              <a:defRPr sz="3450" b="1">
                <a:solidFill>
                  <a:srgbClr val="082448"/>
                </a:solidFill>
                <a:latin typeface="Aptos"/>
                <a:ea typeface="Aptos"/>
                <a:cs typeface="Aptos"/>
              </a:defRPr>
            </a:pPr>
            <a:r>
              <a:rPr sz="3450" b="1">
                <a:solidFill>
                  <a:srgbClr val="082448"/>
                </a:solidFill>
                <a:latin typeface="Aptos"/>
                <a:ea typeface="Aptos"/>
                <a:cs typeface="Aptos"/>
              </a:rPr>
              <a:t>Wat telt voor Rijpelberg?</a:t>
            </a:r>
          </a:p>
        </p:txBody>
      </p:sp>
      <p:sp>
        <p:nvSpPr>
          <p:cNvPr id="3" name="text-2">
            <a:extLst>
              <a:ext uri="{FF2B5EF4-FFF2-40B4-BE49-F238E27FC236}">
                <a16:creationId xmlns:a16="http://schemas.microsoft.com/office/drawing/2014/main" id="{A50A45ED-6D6C-4178-9E2C-8A71B13C7DA0}"/>
              </a:ext>
            </a:extLst>
          </p:cNvPr>
          <p:cNvSpPr>
            <a:spLocks noGrp="1"/>
          </p:cNvSpPr>
          <p:nvPr/>
        </p:nvSpPr>
        <p:spPr>
          <a:xfrm>
            <a:off x="609600" y="6438900"/>
            <a:ext cx="10287000" cy="228600"/>
          </a:xfrm>
          <a:prstGeom prst="rect">
            <a:avLst/>
          </a:prstGeom>
          <a:noFill/>
          <a:ln w="0">
            <a:noFill/>
            <a:prstDash val="solid"/>
          </a:ln>
        </p:spPr>
        <p:txBody>
          <a:bodyPr lIns="0" tIns="0" rIns="0" bIns="0" anchor="t"/>
          <a:lstStyle>
            <a:defPPr>
              <a:defRPr sz="1125" b="0">
                <a:solidFill>
                  <a:srgbClr val="526477"/>
                </a:solidFill>
                <a:latin typeface="Aptos"/>
                <a:ea typeface="Aptos"/>
                <a:cs typeface="Aptos"/>
              </a:defRPr>
            </a:defPPr>
            <a:lvl1pPr>
              <a:defRPr sz="1125" b="0">
                <a:solidFill>
                  <a:srgbClr val="526477"/>
                </a:solidFill>
                <a:latin typeface="Aptos"/>
                <a:ea typeface="Aptos"/>
                <a:cs typeface="Aptos"/>
              </a:defRPr>
            </a:lvl1pPr>
            <a:lvl2pPr>
              <a:defRPr sz="1125" b="0">
                <a:solidFill>
                  <a:srgbClr val="526477"/>
                </a:solidFill>
                <a:latin typeface="Aptos"/>
                <a:ea typeface="Aptos"/>
                <a:cs typeface="Aptos"/>
              </a:defRPr>
            </a:lvl2pPr>
            <a:lvl3pPr>
              <a:defRPr sz="1125" b="0">
                <a:solidFill>
                  <a:srgbClr val="526477"/>
                </a:solidFill>
                <a:latin typeface="Aptos"/>
                <a:ea typeface="Aptos"/>
                <a:cs typeface="Aptos"/>
              </a:defRPr>
            </a:lvl3pPr>
            <a:lvl4pPr>
              <a:defRPr sz="1125" b="0">
                <a:solidFill>
                  <a:srgbClr val="526477"/>
                </a:solidFill>
                <a:latin typeface="Aptos"/>
                <a:ea typeface="Aptos"/>
                <a:cs typeface="Aptos"/>
              </a:defRPr>
            </a:lvl4pPr>
            <a:lvl5pPr>
              <a:defRPr sz="1125" b="0">
                <a:solidFill>
                  <a:srgbClr val="526477"/>
                </a:solidFill>
                <a:latin typeface="Aptos"/>
                <a:ea typeface="Aptos"/>
                <a:cs typeface="Aptos"/>
              </a:defRPr>
            </a:lvl5pPr>
            <a:lvl6pPr>
              <a:defRPr sz="1125" b="0">
                <a:solidFill>
                  <a:srgbClr val="526477"/>
                </a:solidFill>
                <a:latin typeface="Aptos"/>
                <a:ea typeface="Aptos"/>
                <a:cs typeface="Aptos"/>
              </a:defRPr>
            </a:lvl6pPr>
            <a:lvl7pPr>
              <a:defRPr sz="1125" b="0">
                <a:solidFill>
                  <a:srgbClr val="526477"/>
                </a:solidFill>
                <a:latin typeface="Aptos"/>
                <a:ea typeface="Aptos"/>
                <a:cs typeface="Aptos"/>
              </a:defRPr>
            </a:lvl7pPr>
            <a:lvl8pPr>
              <a:defRPr sz="1125" b="0">
                <a:solidFill>
                  <a:srgbClr val="526477"/>
                </a:solidFill>
                <a:latin typeface="Aptos"/>
                <a:ea typeface="Aptos"/>
                <a:cs typeface="Aptos"/>
              </a:defRPr>
            </a:lvl8pPr>
            <a:lvl9pPr>
              <a:defRPr sz="1125" b="0">
                <a:solidFill>
                  <a:srgbClr val="526477"/>
                </a:solidFill>
                <a:latin typeface="Aptos"/>
                <a:ea typeface="Aptos"/>
                <a:cs typeface="Aptos"/>
              </a:defRPr>
            </a:lvl9pPr>
          </a:lstStyle>
          <a:p>
            <a:pPr>
              <a:defRPr sz="1125" b="0">
                <a:solidFill>
                  <a:srgbClr val="526477"/>
                </a:solidFill>
                <a:latin typeface="Aptos"/>
                <a:ea typeface="Aptos"/>
                <a:cs typeface="Aptos"/>
              </a:defRPr>
            </a:pPr>
            <a:r>
              <a:rPr sz="1125" b="0">
                <a:solidFill>
                  <a:srgbClr val="526477"/>
                </a:solidFill>
                <a:latin typeface="Aptos"/>
                <a:ea typeface="Aptos"/>
                <a:cs typeface="Aptos"/>
              </a:rPr>
              <a:t>Wijkinformatieavond Rijpelberg • 22 oktober 2026</a:t>
            </a:r>
          </a:p>
        </p:txBody>
      </p:sp>
      <p:sp>
        <p:nvSpPr>
          <p:cNvPr id="4" name="text-3">
            <a:extLst>
              <a:ext uri="{FF2B5EF4-FFF2-40B4-BE49-F238E27FC236}">
                <a16:creationId xmlns:a16="http://schemas.microsoft.com/office/drawing/2014/main" id="{53AC61D0-1800-4E6B-B8B2-D3AD645326D3}"/>
              </a:ext>
            </a:extLst>
          </p:cNvPr>
          <p:cNvSpPr>
            <a:spLocks noGrp="1"/>
          </p:cNvSpPr>
          <p:nvPr/>
        </p:nvSpPr>
        <p:spPr>
          <a:xfrm>
            <a:off x="11096625" y="6391275"/>
            <a:ext cx="476250" cy="285750"/>
          </a:xfrm>
          <a:prstGeom prst="rect">
            <a:avLst/>
          </a:prstGeom>
          <a:noFill/>
          <a:ln w="0">
            <a:noFill/>
            <a:prstDash val="solid"/>
          </a:ln>
        </p:spPr>
        <p:txBody>
          <a:bodyPr lIns="0" tIns="0" rIns="0" bIns="0" anchor="t"/>
          <a:lstStyle>
            <a:defPPr>
              <a:defRPr sz="1425" b="1">
                <a:solidFill>
                  <a:srgbClr val="4C9739"/>
                </a:solidFill>
                <a:latin typeface="Aptos"/>
                <a:ea typeface="Aptos"/>
                <a:cs typeface="Aptos"/>
              </a:defRPr>
            </a:defPPr>
            <a:lvl1pPr>
              <a:defRPr sz="1425" b="1">
                <a:solidFill>
                  <a:srgbClr val="4C9739"/>
                </a:solidFill>
                <a:latin typeface="Aptos"/>
                <a:ea typeface="Aptos"/>
                <a:cs typeface="Aptos"/>
              </a:defRPr>
            </a:lvl1pPr>
            <a:lvl2pPr>
              <a:defRPr sz="1425" b="1">
                <a:solidFill>
                  <a:srgbClr val="4C9739"/>
                </a:solidFill>
                <a:latin typeface="Aptos"/>
                <a:ea typeface="Aptos"/>
                <a:cs typeface="Aptos"/>
              </a:defRPr>
            </a:lvl2pPr>
            <a:lvl3pPr>
              <a:defRPr sz="1425" b="1">
                <a:solidFill>
                  <a:srgbClr val="4C9739"/>
                </a:solidFill>
                <a:latin typeface="Aptos"/>
                <a:ea typeface="Aptos"/>
                <a:cs typeface="Aptos"/>
              </a:defRPr>
            </a:lvl3pPr>
            <a:lvl4pPr>
              <a:defRPr sz="1425" b="1">
                <a:solidFill>
                  <a:srgbClr val="4C9739"/>
                </a:solidFill>
                <a:latin typeface="Aptos"/>
                <a:ea typeface="Aptos"/>
                <a:cs typeface="Aptos"/>
              </a:defRPr>
            </a:lvl4pPr>
            <a:lvl5pPr>
              <a:defRPr sz="1425" b="1">
                <a:solidFill>
                  <a:srgbClr val="4C9739"/>
                </a:solidFill>
                <a:latin typeface="Aptos"/>
                <a:ea typeface="Aptos"/>
                <a:cs typeface="Aptos"/>
              </a:defRPr>
            </a:lvl5pPr>
            <a:lvl6pPr>
              <a:defRPr sz="1425" b="1">
                <a:solidFill>
                  <a:srgbClr val="4C9739"/>
                </a:solidFill>
                <a:latin typeface="Aptos"/>
                <a:ea typeface="Aptos"/>
                <a:cs typeface="Aptos"/>
              </a:defRPr>
            </a:lvl6pPr>
            <a:lvl7pPr>
              <a:defRPr sz="1425" b="1">
                <a:solidFill>
                  <a:srgbClr val="4C9739"/>
                </a:solidFill>
                <a:latin typeface="Aptos"/>
                <a:ea typeface="Aptos"/>
                <a:cs typeface="Aptos"/>
              </a:defRPr>
            </a:lvl7pPr>
            <a:lvl8pPr>
              <a:defRPr sz="1425" b="1">
                <a:solidFill>
                  <a:srgbClr val="4C9739"/>
                </a:solidFill>
                <a:latin typeface="Aptos"/>
                <a:ea typeface="Aptos"/>
                <a:cs typeface="Aptos"/>
              </a:defRPr>
            </a:lvl8pPr>
            <a:lvl9pPr>
              <a:defRPr sz="1425" b="1">
                <a:solidFill>
                  <a:srgbClr val="4C9739"/>
                </a:solidFill>
                <a:latin typeface="Aptos"/>
                <a:ea typeface="Aptos"/>
                <a:cs typeface="Aptos"/>
              </a:defRPr>
            </a:lvl9pPr>
          </a:lstStyle>
          <a:p>
            <a:pPr>
              <a:defRPr sz="1425" b="1">
                <a:solidFill>
                  <a:srgbClr val="4C9739"/>
                </a:solidFill>
                <a:latin typeface="Aptos"/>
                <a:ea typeface="Aptos"/>
                <a:cs typeface="Aptos"/>
              </a:defRPr>
            </a:pPr>
            <a:r>
              <a:rPr sz="1425" b="1">
                <a:solidFill>
                  <a:srgbClr val="4C9739"/>
                </a:solidFill>
                <a:latin typeface="Aptos"/>
                <a:ea typeface="Aptos"/>
                <a:cs typeface="Aptos"/>
              </a:rPr>
              <a:t>22</a:t>
            </a:r>
          </a:p>
        </p:txBody>
      </p:sp>
      <p:sp>
        <p:nvSpPr>
          <p:cNvPr id="5" name="text-4">
            <a:extLst>
              <a:ext uri="{FF2B5EF4-FFF2-40B4-BE49-F238E27FC236}">
                <a16:creationId xmlns:a16="http://schemas.microsoft.com/office/drawing/2014/main" id="{AE19EE17-388A-4D68-A71B-CF10EE9F491B}"/>
              </a:ext>
            </a:extLst>
          </p:cNvPr>
          <p:cNvSpPr>
            <a:spLocks noGrp="1"/>
          </p:cNvSpPr>
          <p:nvPr/>
        </p:nvSpPr>
        <p:spPr>
          <a:xfrm>
            <a:off x="609600" y="2000250"/>
            <a:ext cx="10668000" cy="762000"/>
          </a:xfrm>
          <a:prstGeom prst="rect">
            <a:avLst/>
          </a:prstGeom>
          <a:noFill/>
          <a:ln w="0">
            <a:noFill/>
            <a:prstDash val="solid"/>
          </a:ln>
        </p:spPr>
        <p:txBody>
          <a:bodyPr lIns="0" tIns="0" rIns="0" bIns="0" anchor="t"/>
          <a:lstStyle>
            <a:defPPr>
              <a:defRPr sz="2400" b="0">
                <a:solidFill>
                  <a:srgbClr val="082448"/>
                </a:solidFill>
                <a:latin typeface="Aptos"/>
                <a:ea typeface="Aptos"/>
                <a:cs typeface="Aptos"/>
              </a:defRPr>
            </a:defPPr>
            <a:lvl1pPr>
              <a:defRPr sz="2400" b="0">
                <a:solidFill>
                  <a:srgbClr val="082448"/>
                </a:solidFill>
                <a:latin typeface="Aptos"/>
                <a:ea typeface="Aptos"/>
                <a:cs typeface="Aptos"/>
              </a:defRPr>
            </a:lvl1pPr>
            <a:lvl2pPr>
              <a:defRPr sz="2400" b="0">
                <a:solidFill>
                  <a:srgbClr val="082448"/>
                </a:solidFill>
                <a:latin typeface="Aptos"/>
                <a:ea typeface="Aptos"/>
                <a:cs typeface="Aptos"/>
              </a:defRPr>
            </a:lvl2pPr>
            <a:lvl3pPr>
              <a:defRPr sz="2400" b="0">
                <a:solidFill>
                  <a:srgbClr val="082448"/>
                </a:solidFill>
                <a:latin typeface="Aptos"/>
                <a:ea typeface="Aptos"/>
                <a:cs typeface="Aptos"/>
              </a:defRPr>
            </a:lvl3pPr>
            <a:lvl4pPr>
              <a:defRPr sz="2400" b="0">
                <a:solidFill>
                  <a:srgbClr val="082448"/>
                </a:solidFill>
                <a:latin typeface="Aptos"/>
                <a:ea typeface="Aptos"/>
                <a:cs typeface="Aptos"/>
              </a:defRPr>
            </a:lvl4pPr>
            <a:lvl5pPr>
              <a:defRPr sz="2400" b="0">
                <a:solidFill>
                  <a:srgbClr val="082448"/>
                </a:solidFill>
                <a:latin typeface="Aptos"/>
                <a:ea typeface="Aptos"/>
                <a:cs typeface="Aptos"/>
              </a:defRPr>
            </a:lvl5pPr>
            <a:lvl6pPr>
              <a:defRPr sz="2400" b="0">
                <a:solidFill>
                  <a:srgbClr val="082448"/>
                </a:solidFill>
                <a:latin typeface="Aptos"/>
                <a:ea typeface="Aptos"/>
                <a:cs typeface="Aptos"/>
              </a:defRPr>
            </a:lvl6pPr>
            <a:lvl7pPr>
              <a:defRPr sz="2400" b="0">
                <a:solidFill>
                  <a:srgbClr val="082448"/>
                </a:solidFill>
                <a:latin typeface="Aptos"/>
                <a:ea typeface="Aptos"/>
                <a:cs typeface="Aptos"/>
              </a:defRPr>
            </a:lvl7pPr>
            <a:lvl8pPr>
              <a:defRPr sz="2400" b="0">
                <a:solidFill>
                  <a:srgbClr val="082448"/>
                </a:solidFill>
                <a:latin typeface="Aptos"/>
                <a:ea typeface="Aptos"/>
                <a:cs typeface="Aptos"/>
              </a:defRPr>
            </a:lvl8pPr>
            <a:lvl9pPr>
              <a:defRPr sz="2400" b="0">
                <a:solidFill>
                  <a:srgbClr val="082448"/>
                </a:solidFill>
                <a:latin typeface="Aptos"/>
                <a:ea typeface="Aptos"/>
                <a:cs typeface="Aptos"/>
              </a:defRPr>
            </a:lvl9pPr>
          </a:lstStyle>
          <a:p>
            <a:pPr marL="342900" indent="-342900">
              <a:buFont typeface="Arial" panose="020B0604020202020204" pitchFamily="34" charset="0"/>
              <a:buChar char="•"/>
              <a:defRPr sz="2400" b="0">
                <a:solidFill>
                  <a:srgbClr val="082448"/>
                </a:solidFill>
                <a:latin typeface="Aptos"/>
                <a:ea typeface="Aptos"/>
                <a:cs typeface="Aptos"/>
              </a:defRPr>
            </a:pPr>
            <a:r>
              <a:rPr sz="3200" b="0" dirty="0" err="1">
                <a:solidFill>
                  <a:srgbClr val="082448"/>
                </a:solidFill>
                <a:latin typeface="Aptos"/>
                <a:ea typeface="Aptos"/>
                <a:cs typeface="Aptos"/>
              </a:rPr>
              <a:t>Geluid</a:t>
            </a:r>
            <a:r>
              <a:rPr sz="3200" b="0" dirty="0">
                <a:solidFill>
                  <a:srgbClr val="082448"/>
                </a:solidFill>
                <a:latin typeface="Aptos"/>
                <a:ea typeface="Aptos"/>
                <a:cs typeface="Aptos"/>
              </a:rPr>
              <a:t> </a:t>
            </a:r>
            <a:r>
              <a:rPr sz="3200" b="0" dirty="0" err="1">
                <a:solidFill>
                  <a:srgbClr val="082448"/>
                </a:solidFill>
                <a:latin typeface="Aptos"/>
                <a:ea typeface="Aptos"/>
                <a:cs typeface="Aptos"/>
              </a:rPr>
              <a:t>en</a:t>
            </a:r>
            <a:r>
              <a:rPr sz="3200" b="0" dirty="0">
                <a:solidFill>
                  <a:srgbClr val="082448"/>
                </a:solidFill>
                <a:latin typeface="Aptos"/>
                <a:ea typeface="Aptos"/>
                <a:cs typeface="Aptos"/>
              </a:rPr>
              <a:t> </a:t>
            </a:r>
            <a:r>
              <a:rPr sz="3200" b="0" dirty="0" err="1">
                <a:solidFill>
                  <a:srgbClr val="082448"/>
                </a:solidFill>
                <a:latin typeface="Aptos"/>
                <a:ea typeface="Aptos"/>
                <a:cs typeface="Aptos"/>
              </a:rPr>
              <a:t>luchtkwaliteit</a:t>
            </a:r>
            <a:r>
              <a:rPr sz="3200" b="0" dirty="0">
                <a:solidFill>
                  <a:srgbClr val="082448"/>
                </a:solidFill>
                <a:latin typeface="Aptos"/>
                <a:ea typeface="Aptos"/>
                <a:cs typeface="Aptos"/>
              </a:rPr>
              <a:t> </a:t>
            </a:r>
            <a:r>
              <a:rPr sz="3200" b="0" dirty="0" err="1">
                <a:solidFill>
                  <a:srgbClr val="082448"/>
                </a:solidFill>
                <a:latin typeface="Aptos"/>
                <a:ea typeface="Aptos"/>
                <a:cs typeface="Aptos"/>
              </a:rPr>
              <a:t>bij</a:t>
            </a:r>
            <a:r>
              <a:rPr sz="3200" b="0" dirty="0">
                <a:solidFill>
                  <a:srgbClr val="082448"/>
                </a:solidFill>
                <a:latin typeface="Aptos"/>
                <a:ea typeface="Aptos"/>
                <a:cs typeface="Aptos"/>
              </a:rPr>
              <a:t> </a:t>
            </a:r>
            <a:r>
              <a:rPr sz="3200" b="0" dirty="0" err="1">
                <a:solidFill>
                  <a:srgbClr val="082448"/>
                </a:solidFill>
                <a:latin typeface="Aptos"/>
                <a:ea typeface="Aptos"/>
                <a:cs typeface="Aptos"/>
              </a:rPr>
              <a:t>woningen</a:t>
            </a:r>
            <a:endParaRPr sz="3200" b="0" dirty="0">
              <a:solidFill>
                <a:srgbClr val="082448"/>
              </a:solidFill>
              <a:latin typeface="Aptos"/>
              <a:ea typeface="Aptos"/>
              <a:cs typeface="Aptos"/>
            </a:endParaRPr>
          </a:p>
        </p:txBody>
      </p:sp>
      <p:sp>
        <p:nvSpPr>
          <p:cNvPr id="6" name="text-5">
            <a:extLst>
              <a:ext uri="{FF2B5EF4-FFF2-40B4-BE49-F238E27FC236}">
                <a16:creationId xmlns:a16="http://schemas.microsoft.com/office/drawing/2014/main" id="{8C9C6D9F-1DEA-487C-A6C4-551F8C45AFAA}"/>
              </a:ext>
            </a:extLst>
          </p:cNvPr>
          <p:cNvSpPr>
            <a:spLocks noGrp="1"/>
          </p:cNvSpPr>
          <p:nvPr/>
        </p:nvSpPr>
        <p:spPr>
          <a:xfrm>
            <a:off x="609600" y="2857500"/>
            <a:ext cx="10668000" cy="762000"/>
          </a:xfrm>
          <a:prstGeom prst="rect">
            <a:avLst/>
          </a:prstGeom>
          <a:noFill/>
          <a:ln w="0">
            <a:noFill/>
            <a:prstDash val="solid"/>
          </a:ln>
        </p:spPr>
        <p:txBody>
          <a:bodyPr lIns="0" tIns="0" rIns="0" bIns="0" anchor="t"/>
          <a:lstStyle>
            <a:defPPr>
              <a:defRPr sz="2400" b="0">
                <a:solidFill>
                  <a:srgbClr val="082448"/>
                </a:solidFill>
                <a:latin typeface="Aptos"/>
                <a:ea typeface="Aptos"/>
                <a:cs typeface="Aptos"/>
              </a:defRPr>
            </a:defPPr>
            <a:lvl1pPr>
              <a:defRPr sz="2400" b="0">
                <a:solidFill>
                  <a:srgbClr val="082448"/>
                </a:solidFill>
                <a:latin typeface="Aptos"/>
                <a:ea typeface="Aptos"/>
                <a:cs typeface="Aptos"/>
              </a:defRPr>
            </a:lvl1pPr>
            <a:lvl2pPr>
              <a:defRPr sz="2400" b="0">
                <a:solidFill>
                  <a:srgbClr val="082448"/>
                </a:solidFill>
                <a:latin typeface="Aptos"/>
                <a:ea typeface="Aptos"/>
                <a:cs typeface="Aptos"/>
              </a:defRPr>
            </a:lvl2pPr>
            <a:lvl3pPr>
              <a:defRPr sz="2400" b="0">
                <a:solidFill>
                  <a:srgbClr val="082448"/>
                </a:solidFill>
                <a:latin typeface="Aptos"/>
                <a:ea typeface="Aptos"/>
                <a:cs typeface="Aptos"/>
              </a:defRPr>
            </a:lvl3pPr>
            <a:lvl4pPr>
              <a:defRPr sz="2400" b="0">
                <a:solidFill>
                  <a:srgbClr val="082448"/>
                </a:solidFill>
                <a:latin typeface="Aptos"/>
                <a:ea typeface="Aptos"/>
                <a:cs typeface="Aptos"/>
              </a:defRPr>
            </a:lvl4pPr>
            <a:lvl5pPr>
              <a:defRPr sz="2400" b="0">
                <a:solidFill>
                  <a:srgbClr val="082448"/>
                </a:solidFill>
                <a:latin typeface="Aptos"/>
                <a:ea typeface="Aptos"/>
                <a:cs typeface="Aptos"/>
              </a:defRPr>
            </a:lvl5pPr>
            <a:lvl6pPr>
              <a:defRPr sz="2400" b="0">
                <a:solidFill>
                  <a:srgbClr val="082448"/>
                </a:solidFill>
                <a:latin typeface="Aptos"/>
                <a:ea typeface="Aptos"/>
                <a:cs typeface="Aptos"/>
              </a:defRPr>
            </a:lvl6pPr>
            <a:lvl7pPr>
              <a:defRPr sz="2400" b="0">
                <a:solidFill>
                  <a:srgbClr val="082448"/>
                </a:solidFill>
                <a:latin typeface="Aptos"/>
                <a:ea typeface="Aptos"/>
                <a:cs typeface="Aptos"/>
              </a:defRPr>
            </a:lvl7pPr>
            <a:lvl8pPr>
              <a:defRPr sz="2400" b="0">
                <a:solidFill>
                  <a:srgbClr val="082448"/>
                </a:solidFill>
                <a:latin typeface="Aptos"/>
                <a:ea typeface="Aptos"/>
                <a:cs typeface="Aptos"/>
              </a:defRPr>
            </a:lvl8pPr>
            <a:lvl9pPr>
              <a:defRPr sz="2400" b="0">
                <a:solidFill>
                  <a:srgbClr val="082448"/>
                </a:solidFill>
                <a:latin typeface="Aptos"/>
                <a:ea typeface="Aptos"/>
                <a:cs typeface="Aptos"/>
              </a:defRPr>
            </a:lvl9pPr>
          </a:lstStyle>
          <a:p>
            <a:pPr marL="342900" indent="-342900">
              <a:buFont typeface="Arial" panose="020B0604020202020204" pitchFamily="34" charset="0"/>
              <a:buChar char="•"/>
              <a:defRPr sz="2400" b="0">
                <a:solidFill>
                  <a:srgbClr val="082448"/>
                </a:solidFill>
                <a:latin typeface="Aptos"/>
                <a:ea typeface="Aptos"/>
                <a:cs typeface="Aptos"/>
              </a:defRPr>
            </a:pPr>
            <a:r>
              <a:rPr sz="3200" b="0" dirty="0" err="1">
                <a:solidFill>
                  <a:srgbClr val="082448"/>
                </a:solidFill>
                <a:latin typeface="Aptos"/>
                <a:ea typeface="Aptos"/>
                <a:cs typeface="Aptos"/>
              </a:rPr>
              <a:t>Gezondheid</a:t>
            </a:r>
            <a:r>
              <a:rPr sz="3200" b="0" dirty="0">
                <a:solidFill>
                  <a:srgbClr val="082448"/>
                </a:solidFill>
                <a:latin typeface="Aptos"/>
                <a:ea typeface="Aptos"/>
                <a:cs typeface="Aptos"/>
              </a:rPr>
              <a:t> </a:t>
            </a:r>
            <a:r>
              <a:rPr sz="3200" b="0" dirty="0" err="1">
                <a:solidFill>
                  <a:srgbClr val="082448"/>
                </a:solidFill>
                <a:latin typeface="Aptos"/>
                <a:ea typeface="Aptos"/>
                <a:cs typeface="Aptos"/>
              </a:rPr>
              <a:t>en</a:t>
            </a:r>
            <a:r>
              <a:rPr sz="3200" b="0" dirty="0">
                <a:solidFill>
                  <a:srgbClr val="082448"/>
                </a:solidFill>
                <a:latin typeface="Aptos"/>
                <a:ea typeface="Aptos"/>
                <a:cs typeface="Aptos"/>
              </a:rPr>
              <a:t> </a:t>
            </a:r>
            <a:r>
              <a:rPr sz="3200" b="0" dirty="0" err="1">
                <a:solidFill>
                  <a:srgbClr val="082448"/>
                </a:solidFill>
                <a:latin typeface="Aptos"/>
                <a:ea typeface="Aptos"/>
                <a:cs typeface="Aptos"/>
              </a:rPr>
              <a:t>kwaliteit</a:t>
            </a:r>
            <a:r>
              <a:rPr sz="3200" b="0" dirty="0">
                <a:solidFill>
                  <a:srgbClr val="082448"/>
                </a:solidFill>
                <a:latin typeface="Aptos"/>
                <a:ea typeface="Aptos"/>
                <a:cs typeface="Aptos"/>
              </a:rPr>
              <a:t> van de </a:t>
            </a:r>
            <a:r>
              <a:rPr sz="3200" b="0" dirty="0" err="1">
                <a:solidFill>
                  <a:srgbClr val="082448"/>
                </a:solidFill>
                <a:latin typeface="Aptos"/>
                <a:ea typeface="Aptos"/>
                <a:cs typeface="Aptos"/>
              </a:rPr>
              <a:t>woonomgeving</a:t>
            </a:r>
            <a:r>
              <a:rPr lang="nl-NL" sz="3200" dirty="0"/>
              <a:t>, </a:t>
            </a:r>
            <a:r>
              <a:rPr lang="nl-NL" sz="3200" b="0" dirty="0">
                <a:solidFill>
                  <a:srgbClr val="082448"/>
                </a:solidFill>
                <a:latin typeface="Aptos"/>
                <a:ea typeface="Aptos"/>
                <a:cs typeface="Aptos"/>
              </a:rPr>
              <a:t>met name </a:t>
            </a:r>
            <a:r>
              <a:rPr lang="nl-NL" sz="3200" b="0" dirty="0" err="1">
                <a:solidFill>
                  <a:srgbClr val="082448"/>
                </a:solidFill>
                <a:latin typeface="Aptos"/>
                <a:ea typeface="Aptos"/>
                <a:cs typeface="Aptos"/>
              </a:rPr>
              <a:t>Zeelandhof</a:t>
            </a:r>
            <a:r>
              <a:rPr lang="nl-NL" sz="3200" b="0" dirty="0">
                <a:solidFill>
                  <a:srgbClr val="082448"/>
                </a:solidFill>
                <a:latin typeface="Aptos"/>
                <a:ea typeface="Aptos"/>
                <a:cs typeface="Aptos"/>
              </a:rPr>
              <a:t>, </a:t>
            </a:r>
            <a:r>
              <a:rPr lang="nl-NL" sz="3200" b="0" dirty="0" err="1">
                <a:solidFill>
                  <a:srgbClr val="082448"/>
                </a:solidFill>
                <a:latin typeface="Aptos"/>
                <a:ea typeface="Aptos"/>
                <a:cs typeface="Aptos"/>
              </a:rPr>
              <a:t>Brabanthof</a:t>
            </a:r>
            <a:endParaRPr sz="3200" b="0" dirty="0">
              <a:solidFill>
                <a:srgbClr val="082448"/>
              </a:solidFill>
              <a:latin typeface="Aptos"/>
              <a:ea typeface="Aptos"/>
              <a:cs typeface="Aptos"/>
            </a:endParaRPr>
          </a:p>
        </p:txBody>
      </p:sp>
      <p:sp>
        <p:nvSpPr>
          <p:cNvPr id="7" name="text-6">
            <a:extLst>
              <a:ext uri="{FF2B5EF4-FFF2-40B4-BE49-F238E27FC236}">
                <a16:creationId xmlns:a16="http://schemas.microsoft.com/office/drawing/2014/main" id="{77EE0E54-3941-4F23-AFAC-6EC3324D96D2}"/>
              </a:ext>
            </a:extLst>
          </p:cNvPr>
          <p:cNvSpPr>
            <a:spLocks noGrp="1"/>
          </p:cNvSpPr>
          <p:nvPr/>
        </p:nvSpPr>
        <p:spPr>
          <a:xfrm>
            <a:off x="762000" y="4048125"/>
            <a:ext cx="10668000" cy="762000"/>
          </a:xfrm>
          <a:prstGeom prst="rect">
            <a:avLst/>
          </a:prstGeom>
          <a:noFill/>
          <a:ln w="0">
            <a:noFill/>
            <a:prstDash val="solid"/>
          </a:ln>
        </p:spPr>
        <p:txBody>
          <a:bodyPr lIns="0" tIns="0" rIns="0" bIns="0" anchor="t"/>
          <a:lstStyle>
            <a:defPPr>
              <a:defRPr sz="2400" b="0">
                <a:solidFill>
                  <a:srgbClr val="082448"/>
                </a:solidFill>
                <a:latin typeface="Aptos"/>
                <a:ea typeface="Aptos"/>
                <a:cs typeface="Aptos"/>
              </a:defRPr>
            </a:defPPr>
            <a:lvl1pPr>
              <a:defRPr sz="2400" b="0">
                <a:solidFill>
                  <a:srgbClr val="082448"/>
                </a:solidFill>
                <a:latin typeface="Aptos"/>
                <a:ea typeface="Aptos"/>
                <a:cs typeface="Aptos"/>
              </a:defRPr>
            </a:lvl1pPr>
            <a:lvl2pPr>
              <a:defRPr sz="2400" b="0">
                <a:solidFill>
                  <a:srgbClr val="082448"/>
                </a:solidFill>
                <a:latin typeface="Aptos"/>
                <a:ea typeface="Aptos"/>
                <a:cs typeface="Aptos"/>
              </a:defRPr>
            </a:lvl2pPr>
            <a:lvl3pPr>
              <a:defRPr sz="2400" b="0">
                <a:solidFill>
                  <a:srgbClr val="082448"/>
                </a:solidFill>
                <a:latin typeface="Aptos"/>
                <a:ea typeface="Aptos"/>
                <a:cs typeface="Aptos"/>
              </a:defRPr>
            </a:lvl3pPr>
            <a:lvl4pPr>
              <a:defRPr sz="2400" b="0">
                <a:solidFill>
                  <a:srgbClr val="082448"/>
                </a:solidFill>
                <a:latin typeface="Aptos"/>
                <a:ea typeface="Aptos"/>
                <a:cs typeface="Aptos"/>
              </a:defRPr>
            </a:lvl4pPr>
            <a:lvl5pPr>
              <a:defRPr sz="2400" b="0">
                <a:solidFill>
                  <a:srgbClr val="082448"/>
                </a:solidFill>
                <a:latin typeface="Aptos"/>
                <a:ea typeface="Aptos"/>
                <a:cs typeface="Aptos"/>
              </a:defRPr>
            </a:lvl5pPr>
            <a:lvl6pPr>
              <a:defRPr sz="2400" b="0">
                <a:solidFill>
                  <a:srgbClr val="082448"/>
                </a:solidFill>
                <a:latin typeface="Aptos"/>
                <a:ea typeface="Aptos"/>
                <a:cs typeface="Aptos"/>
              </a:defRPr>
            </a:lvl6pPr>
            <a:lvl7pPr>
              <a:defRPr sz="2400" b="0">
                <a:solidFill>
                  <a:srgbClr val="082448"/>
                </a:solidFill>
                <a:latin typeface="Aptos"/>
                <a:ea typeface="Aptos"/>
                <a:cs typeface="Aptos"/>
              </a:defRPr>
            </a:lvl7pPr>
            <a:lvl8pPr>
              <a:defRPr sz="2400" b="0">
                <a:solidFill>
                  <a:srgbClr val="082448"/>
                </a:solidFill>
                <a:latin typeface="Aptos"/>
                <a:ea typeface="Aptos"/>
                <a:cs typeface="Aptos"/>
              </a:defRPr>
            </a:lvl8pPr>
            <a:lvl9pPr>
              <a:defRPr sz="2400" b="0">
                <a:solidFill>
                  <a:srgbClr val="082448"/>
                </a:solidFill>
                <a:latin typeface="Aptos"/>
                <a:ea typeface="Aptos"/>
                <a:cs typeface="Aptos"/>
              </a:defRPr>
            </a:lvl9pPr>
          </a:lstStyle>
          <a:p>
            <a:pPr marL="342900" indent="-342900">
              <a:buFont typeface="Arial" panose="020B0604020202020204" pitchFamily="34" charset="0"/>
              <a:buChar char="•"/>
              <a:defRPr sz="2400" b="0">
                <a:solidFill>
                  <a:srgbClr val="082448"/>
                </a:solidFill>
                <a:latin typeface="Aptos"/>
                <a:ea typeface="Aptos"/>
                <a:cs typeface="Aptos"/>
              </a:defRPr>
            </a:pPr>
            <a:r>
              <a:rPr sz="3200" b="0" dirty="0" err="1">
                <a:solidFill>
                  <a:srgbClr val="082448"/>
                </a:solidFill>
                <a:latin typeface="Aptos"/>
                <a:ea typeface="Aptos"/>
                <a:cs typeface="Aptos"/>
              </a:rPr>
              <a:t>Effecten</a:t>
            </a:r>
            <a:r>
              <a:rPr sz="3200" b="0" dirty="0">
                <a:solidFill>
                  <a:srgbClr val="082448"/>
                </a:solidFill>
                <a:latin typeface="Aptos"/>
                <a:ea typeface="Aptos"/>
                <a:cs typeface="Aptos"/>
              </a:rPr>
              <a:t> op </a:t>
            </a:r>
            <a:r>
              <a:rPr sz="3200" b="0" dirty="0" err="1">
                <a:solidFill>
                  <a:srgbClr val="082448"/>
                </a:solidFill>
                <a:latin typeface="Aptos"/>
                <a:ea typeface="Aptos"/>
                <a:cs typeface="Aptos"/>
              </a:rPr>
              <a:t>lokale</a:t>
            </a:r>
            <a:r>
              <a:rPr sz="3200" b="0" dirty="0">
                <a:solidFill>
                  <a:srgbClr val="082448"/>
                </a:solidFill>
                <a:latin typeface="Aptos"/>
                <a:ea typeface="Aptos"/>
                <a:cs typeface="Aptos"/>
              </a:rPr>
              <a:t> </a:t>
            </a:r>
            <a:r>
              <a:rPr sz="3200" b="0" dirty="0" err="1">
                <a:solidFill>
                  <a:srgbClr val="082448"/>
                </a:solidFill>
                <a:latin typeface="Aptos"/>
                <a:ea typeface="Aptos"/>
                <a:cs typeface="Aptos"/>
              </a:rPr>
              <a:t>wegen</a:t>
            </a:r>
            <a:r>
              <a:rPr sz="3200" b="0" dirty="0">
                <a:solidFill>
                  <a:srgbClr val="082448"/>
                </a:solidFill>
                <a:latin typeface="Aptos"/>
                <a:ea typeface="Aptos"/>
                <a:cs typeface="Aptos"/>
              </a:rPr>
              <a:t> </a:t>
            </a:r>
            <a:r>
              <a:rPr sz="3200" b="0" dirty="0" err="1">
                <a:solidFill>
                  <a:srgbClr val="082448"/>
                </a:solidFill>
                <a:latin typeface="Aptos"/>
                <a:ea typeface="Aptos"/>
                <a:cs typeface="Aptos"/>
              </a:rPr>
              <a:t>en</a:t>
            </a:r>
            <a:r>
              <a:rPr sz="3200" b="0" dirty="0">
                <a:solidFill>
                  <a:srgbClr val="082448"/>
                </a:solidFill>
                <a:latin typeface="Aptos"/>
                <a:ea typeface="Aptos"/>
                <a:cs typeface="Aptos"/>
              </a:rPr>
              <a:t> </a:t>
            </a:r>
            <a:r>
              <a:rPr sz="3200" b="0" dirty="0" err="1">
                <a:solidFill>
                  <a:srgbClr val="082448"/>
                </a:solidFill>
                <a:latin typeface="Aptos"/>
                <a:ea typeface="Aptos"/>
                <a:cs typeface="Aptos"/>
              </a:rPr>
              <a:t>veilige</a:t>
            </a:r>
            <a:r>
              <a:rPr sz="3200" b="0" dirty="0">
                <a:solidFill>
                  <a:srgbClr val="082448"/>
                </a:solidFill>
                <a:latin typeface="Aptos"/>
                <a:ea typeface="Aptos"/>
                <a:cs typeface="Aptos"/>
              </a:rPr>
              <a:t> </a:t>
            </a:r>
            <a:r>
              <a:rPr sz="3200" b="0" dirty="0" err="1">
                <a:solidFill>
                  <a:srgbClr val="082448"/>
                </a:solidFill>
                <a:latin typeface="Aptos"/>
                <a:ea typeface="Aptos"/>
                <a:cs typeface="Aptos"/>
              </a:rPr>
              <a:t>verbindingen</a:t>
            </a:r>
            <a:endParaRPr sz="3200" b="0" dirty="0">
              <a:solidFill>
                <a:srgbClr val="082448"/>
              </a:solidFill>
              <a:latin typeface="Aptos"/>
              <a:ea typeface="Aptos"/>
              <a:cs typeface="Aptos"/>
            </a:endParaRPr>
          </a:p>
        </p:txBody>
      </p:sp>
      <p:sp>
        <p:nvSpPr>
          <p:cNvPr id="8" name="text-7">
            <a:extLst>
              <a:ext uri="{FF2B5EF4-FFF2-40B4-BE49-F238E27FC236}">
                <a16:creationId xmlns:a16="http://schemas.microsoft.com/office/drawing/2014/main" id="{3821F180-763B-4278-A41A-64314543C777}"/>
              </a:ext>
            </a:extLst>
          </p:cNvPr>
          <p:cNvSpPr>
            <a:spLocks noGrp="1"/>
          </p:cNvSpPr>
          <p:nvPr/>
        </p:nvSpPr>
        <p:spPr>
          <a:xfrm>
            <a:off x="762000" y="4867275"/>
            <a:ext cx="10668000" cy="762000"/>
          </a:xfrm>
          <a:prstGeom prst="rect">
            <a:avLst/>
          </a:prstGeom>
          <a:noFill/>
          <a:ln w="0">
            <a:noFill/>
            <a:prstDash val="solid"/>
          </a:ln>
        </p:spPr>
        <p:txBody>
          <a:bodyPr lIns="0" tIns="0" rIns="0" bIns="0" anchor="t"/>
          <a:lstStyle>
            <a:defPPr>
              <a:defRPr sz="2400" b="0">
                <a:solidFill>
                  <a:srgbClr val="082448"/>
                </a:solidFill>
                <a:latin typeface="Aptos"/>
                <a:ea typeface="Aptos"/>
                <a:cs typeface="Aptos"/>
              </a:defRPr>
            </a:defPPr>
            <a:lvl1pPr>
              <a:defRPr sz="2400" b="0">
                <a:solidFill>
                  <a:srgbClr val="082448"/>
                </a:solidFill>
                <a:latin typeface="Aptos"/>
                <a:ea typeface="Aptos"/>
                <a:cs typeface="Aptos"/>
              </a:defRPr>
            </a:lvl1pPr>
            <a:lvl2pPr>
              <a:defRPr sz="2400" b="0">
                <a:solidFill>
                  <a:srgbClr val="082448"/>
                </a:solidFill>
                <a:latin typeface="Aptos"/>
                <a:ea typeface="Aptos"/>
                <a:cs typeface="Aptos"/>
              </a:defRPr>
            </a:lvl2pPr>
            <a:lvl3pPr>
              <a:defRPr sz="2400" b="0">
                <a:solidFill>
                  <a:srgbClr val="082448"/>
                </a:solidFill>
                <a:latin typeface="Aptos"/>
                <a:ea typeface="Aptos"/>
                <a:cs typeface="Aptos"/>
              </a:defRPr>
            </a:lvl3pPr>
            <a:lvl4pPr>
              <a:defRPr sz="2400" b="0">
                <a:solidFill>
                  <a:srgbClr val="082448"/>
                </a:solidFill>
                <a:latin typeface="Aptos"/>
                <a:ea typeface="Aptos"/>
                <a:cs typeface="Aptos"/>
              </a:defRPr>
            </a:lvl4pPr>
            <a:lvl5pPr>
              <a:defRPr sz="2400" b="0">
                <a:solidFill>
                  <a:srgbClr val="082448"/>
                </a:solidFill>
                <a:latin typeface="Aptos"/>
                <a:ea typeface="Aptos"/>
                <a:cs typeface="Aptos"/>
              </a:defRPr>
            </a:lvl5pPr>
            <a:lvl6pPr>
              <a:defRPr sz="2400" b="0">
                <a:solidFill>
                  <a:srgbClr val="082448"/>
                </a:solidFill>
                <a:latin typeface="Aptos"/>
                <a:ea typeface="Aptos"/>
                <a:cs typeface="Aptos"/>
              </a:defRPr>
            </a:lvl6pPr>
            <a:lvl7pPr>
              <a:defRPr sz="2400" b="0">
                <a:solidFill>
                  <a:srgbClr val="082448"/>
                </a:solidFill>
                <a:latin typeface="Aptos"/>
                <a:ea typeface="Aptos"/>
                <a:cs typeface="Aptos"/>
              </a:defRPr>
            </a:lvl7pPr>
            <a:lvl8pPr>
              <a:defRPr sz="2400" b="0">
                <a:solidFill>
                  <a:srgbClr val="082448"/>
                </a:solidFill>
                <a:latin typeface="Aptos"/>
                <a:ea typeface="Aptos"/>
                <a:cs typeface="Aptos"/>
              </a:defRPr>
            </a:lvl8pPr>
            <a:lvl9pPr>
              <a:defRPr sz="2400" b="0">
                <a:solidFill>
                  <a:srgbClr val="082448"/>
                </a:solidFill>
                <a:latin typeface="Aptos"/>
                <a:ea typeface="Aptos"/>
                <a:cs typeface="Aptos"/>
              </a:defRPr>
            </a:lvl9pPr>
          </a:lstStyle>
          <a:p>
            <a:pPr marL="342900" indent="-342900">
              <a:buFont typeface="Arial" panose="020B0604020202020204" pitchFamily="34" charset="0"/>
              <a:buChar char="•"/>
              <a:defRPr sz="2400" b="0">
                <a:solidFill>
                  <a:srgbClr val="082448"/>
                </a:solidFill>
                <a:latin typeface="Aptos"/>
                <a:ea typeface="Aptos"/>
                <a:cs typeface="Aptos"/>
              </a:defRPr>
            </a:pPr>
            <a:r>
              <a:rPr sz="3200" b="0" dirty="0">
                <a:solidFill>
                  <a:srgbClr val="082448"/>
                </a:solidFill>
                <a:latin typeface="Aptos"/>
                <a:ea typeface="Aptos"/>
                <a:cs typeface="Aptos"/>
              </a:rPr>
              <a:t>Concrete </a:t>
            </a:r>
            <a:r>
              <a:rPr sz="3200" b="0" dirty="0" err="1">
                <a:solidFill>
                  <a:srgbClr val="082448"/>
                </a:solidFill>
                <a:latin typeface="Aptos"/>
                <a:ea typeface="Aptos"/>
                <a:cs typeface="Aptos"/>
              </a:rPr>
              <a:t>maatregelen</a:t>
            </a:r>
            <a:r>
              <a:rPr sz="3200" b="0" dirty="0">
                <a:solidFill>
                  <a:srgbClr val="082448"/>
                </a:solidFill>
                <a:latin typeface="Aptos"/>
                <a:ea typeface="Aptos"/>
                <a:cs typeface="Aptos"/>
              </a:rPr>
              <a:t> </a:t>
            </a:r>
            <a:r>
              <a:rPr sz="3200" b="0" dirty="0" err="1">
                <a:solidFill>
                  <a:srgbClr val="082448"/>
                </a:solidFill>
                <a:latin typeface="Aptos"/>
                <a:ea typeface="Aptos"/>
                <a:cs typeface="Aptos"/>
              </a:rPr>
              <a:t>en</a:t>
            </a:r>
            <a:r>
              <a:rPr sz="3200" b="0" dirty="0">
                <a:solidFill>
                  <a:srgbClr val="082448"/>
                </a:solidFill>
                <a:latin typeface="Aptos"/>
                <a:ea typeface="Aptos"/>
                <a:cs typeface="Aptos"/>
              </a:rPr>
              <a:t> </a:t>
            </a:r>
            <a:r>
              <a:rPr sz="3200" b="0" dirty="0" err="1">
                <a:solidFill>
                  <a:srgbClr val="082448"/>
                </a:solidFill>
                <a:latin typeface="Aptos"/>
                <a:ea typeface="Aptos"/>
                <a:cs typeface="Aptos"/>
              </a:rPr>
              <a:t>begrijpelijke</a:t>
            </a:r>
            <a:r>
              <a:rPr sz="3200" b="0" dirty="0">
                <a:solidFill>
                  <a:srgbClr val="082448"/>
                </a:solidFill>
                <a:latin typeface="Aptos"/>
                <a:ea typeface="Aptos"/>
                <a:cs typeface="Aptos"/>
              </a:rPr>
              <a:t> </a:t>
            </a:r>
            <a:r>
              <a:rPr sz="3200" b="0" dirty="0" err="1">
                <a:solidFill>
                  <a:srgbClr val="082448"/>
                </a:solidFill>
                <a:latin typeface="Aptos"/>
                <a:ea typeface="Aptos"/>
                <a:cs typeface="Aptos"/>
              </a:rPr>
              <a:t>terugkoppeling</a:t>
            </a:r>
            <a:endParaRPr sz="3200" b="0" dirty="0">
              <a:solidFill>
                <a:srgbClr val="082448"/>
              </a:solidFill>
              <a:latin typeface="Aptos"/>
              <a:ea typeface="Aptos"/>
              <a:cs typeface="Aptos"/>
            </a:endParaRPr>
          </a:p>
        </p:txBody>
      </p:sp>
    </p:spTree>
    <p:extLst>
      <p:ext uri="{BB962C8B-B14F-4D97-AF65-F5344CB8AC3E}">
        <p14:creationId xmlns:p14="http://schemas.microsoft.com/office/powerpoint/2010/main" val="501843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FDCD96C9-3307-45AB-B02C-AE5EB02F6E40}"/>
              </a:ext>
            </a:extLst>
          </p:cNvPr>
          <p:cNvPicPr>
            <a:picLocks noChangeAspect="1"/>
          </p:cNvPicPr>
          <p:nvPr/>
        </p:nvPicPr>
        <p:blipFill>
          <a:blip r:embed="rId3"/>
          <a:srcRect/>
          <a:stretch>
            <a:fillRect/>
          </a:stretch>
        </p:blipFill>
        <p:spPr>
          <a:xfrm>
            <a:off x="10572750" y="400050"/>
            <a:ext cx="952500" cy="952500"/>
          </a:xfrm>
          <a:prstGeom prst="rect">
            <a:avLst/>
          </a:prstGeom>
        </p:spPr>
      </p:pic>
      <p:sp>
        <p:nvSpPr>
          <p:cNvPr id="5" name="tekst">
            <a:extLst>
              <a:ext uri="{FF2B5EF4-FFF2-40B4-BE49-F238E27FC236}">
                <a16:creationId xmlns:a16="http://schemas.microsoft.com/office/drawing/2014/main" id="{F1766BD5-7E42-4718-B552-9B504BDD2D75}"/>
              </a:ext>
            </a:extLst>
          </p:cNvPr>
          <p:cNvSpPr>
            <a:spLocks noGrp="1"/>
          </p:cNvSpPr>
          <p:nvPr/>
        </p:nvSpPr>
        <p:spPr>
          <a:xfrm>
            <a:off x="685800" y="619125"/>
            <a:ext cx="9525000" cy="1238250"/>
          </a:xfrm>
          <a:prstGeom prst="rect">
            <a:avLst/>
          </a:prstGeom>
          <a:noFill/>
          <a:ln w="0">
            <a:noFill/>
            <a:prstDash val="solid"/>
          </a:ln>
        </p:spPr>
        <p:txBody>
          <a:bodyPr wrap="square" lIns="0" tIns="0" rIns="0" bIns="0" anchor="t">
            <a:noAutofit/>
          </a:bodyPr>
          <a:lstStyle>
            <a:defPPr>
              <a:defRPr sz="3600" b="1">
                <a:solidFill>
                  <a:srgbClr val="163C40"/>
                </a:solidFill>
                <a:latin typeface="Aptos"/>
                <a:ea typeface="Aptos"/>
                <a:cs typeface="Aptos"/>
              </a:defRPr>
            </a:defPPr>
            <a:lvl1pPr>
              <a:defRPr sz="3600" b="1">
                <a:solidFill>
                  <a:srgbClr val="163C40"/>
                </a:solidFill>
                <a:latin typeface="Aptos"/>
                <a:ea typeface="Aptos"/>
                <a:cs typeface="Aptos"/>
              </a:defRPr>
            </a:lvl1pPr>
            <a:lvl2pPr>
              <a:defRPr sz="3600" b="1">
                <a:solidFill>
                  <a:srgbClr val="163C40"/>
                </a:solidFill>
                <a:latin typeface="Aptos"/>
                <a:ea typeface="Aptos"/>
                <a:cs typeface="Aptos"/>
              </a:defRPr>
            </a:lvl2pPr>
            <a:lvl3pPr>
              <a:defRPr sz="3600" b="1">
                <a:solidFill>
                  <a:srgbClr val="163C40"/>
                </a:solidFill>
                <a:latin typeface="Aptos"/>
                <a:ea typeface="Aptos"/>
                <a:cs typeface="Aptos"/>
              </a:defRPr>
            </a:lvl3pPr>
            <a:lvl4pPr>
              <a:defRPr sz="3600" b="1">
                <a:solidFill>
                  <a:srgbClr val="163C40"/>
                </a:solidFill>
                <a:latin typeface="Aptos"/>
                <a:ea typeface="Aptos"/>
                <a:cs typeface="Aptos"/>
              </a:defRPr>
            </a:lvl4pPr>
            <a:lvl5pPr>
              <a:defRPr sz="3600" b="1">
                <a:solidFill>
                  <a:srgbClr val="163C40"/>
                </a:solidFill>
                <a:latin typeface="Aptos"/>
                <a:ea typeface="Aptos"/>
                <a:cs typeface="Aptos"/>
              </a:defRPr>
            </a:lvl5pPr>
            <a:lvl6pPr>
              <a:defRPr sz="3600" b="1">
                <a:solidFill>
                  <a:srgbClr val="163C40"/>
                </a:solidFill>
                <a:latin typeface="Aptos"/>
                <a:ea typeface="Aptos"/>
                <a:cs typeface="Aptos"/>
              </a:defRPr>
            </a:lvl6pPr>
            <a:lvl7pPr>
              <a:defRPr sz="3600" b="1">
                <a:solidFill>
                  <a:srgbClr val="163C40"/>
                </a:solidFill>
                <a:latin typeface="Aptos"/>
                <a:ea typeface="Aptos"/>
                <a:cs typeface="Aptos"/>
              </a:defRPr>
            </a:lvl7pPr>
            <a:lvl8pPr>
              <a:defRPr sz="3600" b="1">
                <a:solidFill>
                  <a:srgbClr val="163C40"/>
                </a:solidFill>
                <a:latin typeface="Aptos"/>
                <a:ea typeface="Aptos"/>
                <a:cs typeface="Aptos"/>
              </a:defRPr>
            </a:lvl8pPr>
            <a:lvl9pPr>
              <a:defRPr sz="3600" b="1">
                <a:solidFill>
                  <a:srgbClr val="163C40"/>
                </a:solidFill>
                <a:latin typeface="Aptos"/>
                <a:ea typeface="Aptos"/>
                <a:cs typeface="Aptos"/>
              </a:defRPr>
            </a:lvl9pPr>
          </a:lstStyle>
          <a:p>
            <a:pPr>
              <a:defRPr sz="3600" b="1">
                <a:solidFill>
                  <a:srgbClr val="163C40"/>
                </a:solidFill>
                <a:latin typeface="Aptos"/>
                <a:ea typeface="Aptos"/>
                <a:cs typeface="Aptos"/>
              </a:defRPr>
            </a:pPr>
            <a:r>
              <a:rPr sz="3600" b="1">
                <a:solidFill>
                  <a:srgbClr val="163C40"/>
                </a:solidFill>
                <a:latin typeface="Aptos"/>
                <a:ea typeface="Aptos"/>
                <a:cs typeface="Aptos"/>
              </a:rPr>
              <a:t>Vijf alternatieven in onderzoek</a:t>
            </a:r>
          </a:p>
        </p:txBody>
      </p:sp>
      <p:sp>
        <p:nvSpPr>
          <p:cNvPr id="6" name="tekst">
            <a:extLst>
              <a:ext uri="{FF2B5EF4-FFF2-40B4-BE49-F238E27FC236}">
                <a16:creationId xmlns:a16="http://schemas.microsoft.com/office/drawing/2014/main" id="{C09405E3-18B9-442F-AF17-0693367B1B40}"/>
              </a:ext>
            </a:extLst>
          </p:cNvPr>
          <p:cNvSpPr>
            <a:spLocks noGrp="1"/>
          </p:cNvSpPr>
          <p:nvPr/>
        </p:nvSpPr>
        <p:spPr>
          <a:xfrm>
            <a:off x="685800" y="2238375"/>
            <a:ext cx="6477000" cy="3333750"/>
          </a:xfrm>
          <a:prstGeom prst="rect">
            <a:avLst/>
          </a:prstGeom>
          <a:noFill/>
          <a:ln w="0">
            <a:noFill/>
            <a:prstDash val="solid"/>
          </a:ln>
        </p:spPr>
        <p:txBody>
          <a:bodyPr wrap="square" lIns="0" tIns="0" rIns="0" bIns="0" anchor="t">
            <a:noAutofit/>
          </a:bodyPr>
          <a:lstStyle>
            <a:defPPr>
              <a:defRPr sz="2550" b="0">
                <a:solidFill>
                  <a:srgbClr val="163C40"/>
                </a:solidFill>
                <a:latin typeface="Aptos"/>
                <a:ea typeface="Aptos"/>
                <a:cs typeface="Aptos"/>
              </a:defRPr>
            </a:defPPr>
            <a:lvl1pPr>
              <a:defRPr sz="2550" b="0">
                <a:solidFill>
                  <a:srgbClr val="163C40"/>
                </a:solidFill>
                <a:latin typeface="Aptos"/>
                <a:ea typeface="Aptos"/>
                <a:cs typeface="Aptos"/>
              </a:defRPr>
            </a:lvl1pPr>
            <a:lvl2pPr>
              <a:defRPr sz="2550" b="0">
                <a:solidFill>
                  <a:srgbClr val="163C40"/>
                </a:solidFill>
                <a:latin typeface="Aptos"/>
                <a:ea typeface="Aptos"/>
                <a:cs typeface="Aptos"/>
              </a:defRPr>
            </a:lvl2pPr>
            <a:lvl3pPr>
              <a:defRPr sz="2550" b="0">
                <a:solidFill>
                  <a:srgbClr val="163C40"/>
                </a:solidFill>
                <a:latin typeface="Aptos"/>
                <a:ea typeface="Aptos"/>
                <a:cs typeface="Aptos"/>
              </a:defRPr>
            </a:lvl3pPr>
            <a:lvl4pPr>
              <a:defRPr sz="2550" b="0">
                <a:solidFill>
                  <a:srgbClr val="163C40"/>
                </a:solidFill>
                <a:latin typeface="Aptos"/>
                <a:ea typeface="Aptos"/>
                <a:cs typeface="Aptos"/>
              </a:defRPr>
            </a:lvl4pPr>
            <a:lvl5pPr>
              <a:defRPr sz="2550" b="0">
                <a:solidFill>
                  <a:srgbClr val="163C40"/>
                </a:solidFill>
                <a:latin typeface="Aptos"/>
                <a:ea typeface="Aptos"/>
                <a:cs typeface="Aptos"/>
              </a:defRPr>
            </a:lvl5pPr>
            <a:lvl6pPr>
              <a:defRPr sz="2550" b="0">
                <a:solidFill>
                  <a:srgbClr val="163C40"/>
                </a:solidFill>
                <a:latin typeface="Aptos"/>
                <a:ea typeface="Aptos"/>
                <a:cs typeface="Aptos"/>
              </a:defRPr>
            </a:lvl6pPr>
            <a:lvl7pPr>
              <a:defRPr sz="2550" b="0">
                <a:solidFill>
                  <a:srgbClr val="163C40"/>
                </a:solidFill>
                <a:latin typeface="Aptos"/>
                <a:ea typeface="Aptos"/>
                <a:cs typeface="Aptos"/>
              </a:defRPr>
            </a:lvl7pPr>
            <a:lvl8pPr>
              <a:defRPr sz="2550" b="0">
                <a:solidFill>
                  <a:srgbClr val="163C40"/>
                </a:solidFill>
                <a:latin typeface="Aptos"/>
                <a:ea typeface="Aptos"/>
                <a:cs typeface="Aptos"/>
              </a:defRPr>
            </a:lvl8pPr>
            <a:lvl9pPr>
              <a:defRPr sz="2550" b="0">
                <a:solidFill>
                  <a:srgbClr val="163C40"/>
                </a:solidFill>
                <a:latin typeface="Aptos"/>
                <a:ea typeface="Aptos"/>
                <a:cs typeface="Aptos"/>
              </a:defRPr>
            </a:lvl9pPr>
          </a:lstStyle>
          <a:p>
            <a:pPr marL="279400" indent="-152400">
              <a:spcAft>
                <a:spcPts val="2400"/>
              </a:spcAft>
              <a:buChar char="•"/>
              <a:defRPr sz="2550" b="0">
                <a:solidFill>
                  <a:srgbClr val="163C40"/>
                </a:solidFill>
                <a:latin typeface="Aptos"/>
                <a:ea typeface="Aptos"/>
                <a:cs typeface="Aptos"/>
              </a:defRPr>
            </a:pPr>
            <a:r>
              <a:rPr dirty="0"/>
              <a:t>De </a:t>
            </a:r>
            <a:r>
              <a:rPr dirty="0" err="1"/>
              <a:t>provincie</a:t>
            </a:r>
            <a:r>
              <a:rPr dirty="0"/>
              <a:t> </a:t>
            </a:r>
            <a:r>
              <a:rPr dirty="0" err="1"/>
              <a:t>vergelijkt</a:t>
            </a:r>
            <a:r>
              <a:rPr dirty="0"/>
              <a:t> </a:t>
            </a:r>
            <a:r>
              <a:rPr dirty="0" err="1"/>
              <a:t>vijf</a:t>
            </a:r>
            <a:r>
              <a:rPr dirty="0"/>
              <a:t> </a:t>
            </a:r>
            <a:r>
              <a:rPr dirty="0" err="1"/>
              <a:t>mogelijke</a:t>
            </a:r>
            <a:r>
              <a:rPr dirty="0"/>
              <a:t> </a:t>
            </a:r>
            <a:r>
              <a:rPr dirty="0" err="1"/>
              <a:t>oplossingen</a:t>
            </a:r>
            <a:endParaRPr dirty="0"/>
          </a:p>
          <a:p>
            <a:pPr marL="279400" indent="-152400">
              <a:spcAft>
                <a:spcPts val="2400"/>
              </a:spcAft>
              <a:buChar char="•"/>
              <a:defRPr sz="2550" b="0">
                <a:solidFill>
                  <a:srgbClr val="163C40"/>
                </a:solidFill>
                <a:latin typeface="Aptos"/>
                <a:ea typeface="Aptos"/>
                <a:cs typeface="Aptos"/>
              </a:defRPr>
            </a:pPr>
            <a:r>
              <a:rPr dirty="0"/>
              <a:t>Het </a:t>
            </a:r>
            <a:r>
              <a:rPr dirty="0" err="1"/>
              <a:t>voorkeursalternatief</a:t>
            </a:r>
            <a:r>
              <a:rPr dirty="0"/>
              <a:t> </a:t>
            </a:r>
            <a:r>
              <a:rPr dirty="0" err="1"/>
              <a:t>kan</a:t>
            </a:r>
            <a:r>
              <a:rPr dirty="0"/>
              <a:t> </a:t>
            </a:r>
            <a:r>
              <a:rPr dirty="0" err="1"/>
              <a:t>ook</a:t>
            </a:r>
            <a:r>
              <a:rPr dirty="0"/>
              <a:t> </a:t>
            </a:r>
            <a:r>
              <a:rPr dirty="0" err="1"/>
              <a:t>onderdelen</a:t>
            </a:r>
            <a:r>
              <a:rPr dirty="0"/>
              <a:t> </a:t>
            </a:r>
            <a:r>
              <a:rPr dirty="0" err="1"/>
              <a:t>combineren</a:t>
            </a:r>
            <a:endParaRPr dirty="0"/>
          </a:p>
          <a:p>
            <a:pPr marL="279400" indent="-152400">
              <a:spcAft>
                <a:spcPts val="2400"/>
              </a:spcAft>
              <a:buChar char="•"/>
              <a:defRPr sz="2550" b="0">
                <a:solidFill>
                  <a:srgbClr val="163C40"/>
                </a:solidFill>
                <a:latin typeface="Aptos"/>
                <a:ea typeface="Aptos"/>
                <a:cs typeface="Aptos"/>
              </a:defRPr>
            </a:pPr>
            <a:r>
              <a:rPr dirty="0"/>
              <a:t>Er is </a:t>
            </a:r>
            <a:r>
              <a:rPr dirty="0" err="1"/>
              <a:t>nog</a:t>
            </a:r>
            <a:r>
              <a:rPr dirty="0"/>
              <a:t> </a:t>
            </a:r>
            <a:r>
              <a:rPr dirty="0" err="1"/>
              <a:t>geen</a:t>
            </a:r>
            <a:r>
              <a:rPr dirty="0"/>
              <a:t> </a:t>
            </a:r>
            <a:r>
              <a:rPr dirty="0" err="1"/>
              <a:t>definitieve</a:t>
            </a:r>
            <a:r>
              <a:rPr dirty="0"/>
              <a:t> </a:t>
            </a:r>
            <a:r>
              <a:rPr dirty="0" err="1"/>
              <a:t>keuze</a:t>
            </a:r>
            <a:r>
              <a:rPr dirty="0"/>
              <a:t> </a:t>
            </a:r>
            <a:r>
              <a:rPr dirty="0" err="1"/>
              <a:t>voor</a:t>
            </a:r>
            <a:r>
              <a:rPr dirty="0"/>
              <a:t> het </a:t>
            </a:r>
            <a:r>
              <a:rPr dirty="0" err="1"/>
              <a:t>tracé</a:t>
            </a:r>
            <a:endParaRPr dirty="0"/>
          </a:p>
        </p:txBody>
      </p:sp>
      <p:sp>
        <p:nvSpPr>
          <p:cNvPr id="7" name="tekst">
            <a:extLst>
              <a:ext uri="{FF2B5EF4-FFF2-40B4-BE49-F238E27FC236}">
                <a16:creationId xmlns:a16="http://schemas.microsoft.com/office/drawing/2014/main" id="{583C7807-8EAC-4834-B2EA-97E893F596FE}"/>
              </a:ext>
            </a:extLst>
          </p:cNvPr>
          <p:cNvSpPr>
            <a:spLocks noGrp="1"/>
          </p:cNvSpPr>
          <p:nvPr/>
        </p:nvSpPr>
        <p:spPr>
          <a:xfrm>
            <a:off x="8334375" y="2095500"/>
            <a:ext cx="2762250" cy="2000250"/>
          </a:xfrm>
          <a:prstGeom prst="rect">
            <a:avLst/>
          </a:prstGeom>
          <a:noFill/>
          <a:ln w="0">
            <a:noFill/>
            <a:prstDash val="solid"/>
          </a:ln>
        </p:spPr>
        <p:txBody>
          <a:bodyPr wrap="square" lIns="0" tIns="0" rIns="0" bIns="0" anchor="t">
            <a:noAutofit/>
          </a:bodyPr>
          <a:lstStyle>
            <a:defPPr>
              <a:defRPr sz="13500" b="1">
                <a:solidFill>
                  <a:srgbClr val="39714F"/>
                </a:solidFill>
                <a:latin typeface="Aptos"/>
                <a:ea typeface="Aptos"/>
                <a:cs typeface="Aptos"/>
              </a:defRPr>
            </a:defPPr>
            <a:lvl1pPr>
              <a:defRPr sz="13500" b="1">
                <a:solidFill>
                  <a:srgbClr val="39714F"/>
                </a:solidFill>
                <a:latin typeface="Aptos"/>
                <a:ea typeface="Aptos"/>
                <a:cs typeface="Aptos"/>
              </a:defRPr>
            </a:lvl1pPr>
            <a:lvl2pPr>
              <a:defRPr sz="13500" b="1">
                <a:solidFill>
                  <a:srgbClr val="39714F"/>
                </a:solidFill>
                <a:latin typeface="Aptos"/>
                <a:ea typeface="Aptos"/>
                <a:cs typeface="Aptos"/>
              </a:defRPr>
            </a:lvl2pPr>
            <a:lvl3pPr>
              <a:defRPr sz="13500" b="1">
                <a:solidFill>
                  <a:srgbClr val="39714F"/>
                </a:solidFill>
                <a:latin typeface="Aptos"/>
                <a:ea typeface="Aptos"/>
                <a:cs typeface="Aptos"/>
              </a:defRPr>
            </a:lvl3pPr>
            <a:lvl4pPr>
              <a:defRPr sz="13500" b="1">
                <a:solidFill>
                  <a:srgbClr val="39714F"/>
                </a:solidFill>
                <a:latin typeface="Aptos"/>
                <a:ea typeface="Aptos"/>
                <a:cs typeface="Aptos"/>
              </a:defRPr>
            </a:lvl4pPr>
            <a:lvl5pPr>
              <a:defRPr sz="13500" b="1">
                <a:solidFill>
                  <a:srgbClr val="39714F"/>
                </a:solidFill>
                <a:latin typeface="Aptos"/>
                <a:ea typeface="Aptos"/>
                <a:cs typeface="Aptos"/>
              </a:defRPr>
            </a:lvl5pPr>
            <a:lvl6pPr>
              <a:defRPr sz="13500" b="1">
                <a:solidFill>
                  <a:srgbClr val="39714F"/>
                </a:solidFill>
                <a:latin typeface="Aptos"/>
                <a:ea typeface="Aptos"/>
                <a:cs typeface="Aptos"/>
              </a:defRPr>
            </a:lvl6pPr>
            <a:lvl7pPr>
              <a:defRPr sz="13500" b="1">
                <a:solidFill>
                  <a:srgbClr val="39714F"/>
                </a:solidFill>
                <a:latin typeface="Aptos"/>
                <a:ea typeface="Aptos"/>
                <a:cs typeface="Aptos"/>
              </a:defRPr>
            </a:lvl7pPr>
            <a:lvl8pPr>
              <a:defRPr sz="13500" b="1">
                <a:solidFill>
                  <a:srgbClr val="39714F"/>
                </a:solidFill>
                <a:latin typeface="Aptos"/>
                <a:ea typeface="Aptos"/>
                <a:cs typeface="Aptos"/>
              </a:defRPr>
            </a:lvl8pPr>
            <a:lvl9pPr>
              <a:defRPr sz="13500" b="1">
                <a:solidFill>
                  <a:srgbClr val="39714F"/>
                </a:solidFill>
                <a:latin typeface="Aptos"/>
                <a:ea typeface="Aptos"/>
                <a:cs typeface="Aptos"/>
              </a:defRPr>
            </a:lvl9pPr>
          </a:lstStyle>
          <a:p>
            <a:pPr>
              <a:defRPr sz="13500" b="1">
                <a:solidFill>
                  <a:srgbClr val="39714F"/>
                </a:solidFill>
                <a:latin typeface="Aptos"/>
                <a:ea typeface="Aptos"/>
                <a:cs typeface="Aptos"/>
              </a:defRPr>
            </a:pPr>
            <a:r>
              <a:rPr sz="13500" b="1">
                <a:solidFill>
                  <a:srgbClr val="39714F"/>
                </a:solidFill>
                <a:latin typeface="Aptos"/>
                <a:ea typeface="Aptos"/>
                <a:cs typeface="Aptos"/>
              </a:rPr>
              <a:t>5</a:t>
            </a:r>
          </a:p>
        </p:txBody>
      </p:sp>
      <p:sp>
        <p:nvSpPr>
          <p:cNvPr id="8" name="tekst">
            <a:extLst>
              <a:ext uri="{FF2B5EF4-FFF2-40B4-BE49-F238E27FC236}">
                <a16:creationId xmlns:a16="http://schemas.microsoft.com/office/drawing/2014/main" id="{290F82BA-C243-4BC5-929B-D7A4B8932104}"/>
              </a:ext>
            </a:extLst>
          </p:cNvPr>
          <p:cNvSpPr>
            <a:spLocks noGrp="1"/>
          </p:cNvSpPr>
          <p:nvPr/>
        </p:nvSpPr>
        <p:spPr>
          <a:xfrm>
            <a:off x="7810500" y="4476750"/>
            <a:ext cx="3619500" cy="1095375"/>
          </a:xfrm>
          <a:prstGeom prst="rect">
            <a:avLst/>
          </a:prstGeom>
          <a:noFill/>
          <a:ln w="0">
            <a:noFill/>
            <a:prstDash val="solid"/>
          </a:ln>
        </p:spPr>
        <p:txBody>
          <a:bodyPr wrap="square" lIns="0" tIns="0" rIns="0" bIns="0" anchor="t">
            <a:noAutofit/>
          </a:bodyPr>
          <a:lstStyle>
            <a:defPPr>
              <a:defRPr sz="2400" b="0">
                <a:solidFill>
                  <a:srgbClr val="607572"/>
                </a:solidFill>
                <a:latin typeface="Aptos"/>
                <a:ea typeface="Aptos"/>
                <a:cs typeface="Aptos"/>
              </a:defRPr>
            </a:defPPr>
            <a:lvl1pPr>
              <a:defRPr sz="2400" b="0">
                <a:solidFill>
                  <a:srgbClr val="607572"/>
                </a:solidFill>
                <a:latin typeface="Aptos"/>
                <a:ea typeface="Aptos"/>
                <a:cs typeface="Aptos"/>
              </a:defRPr>
            </a:lvl1pPr>
            <a:lvl2pPr>
              <a:defRPr sz="2400" b="0">
                <a:solidFill>
                  <a:srgbClr val="607572"/>
                </a:solidFill>
                <a:latin typeface="Aptos"/>
                <a:ea typeface="Aptos"/>
                <a:cs typeface="Aptos"/>
              </a:defRPr>
            </a:lvl2pPr>
            <a:lvl3pPr>
              <a:defRPr sz="2400" b="0">
                <a:solidFill>
                  <a:srgbClr val="607572"/>
                </a:solidFill>
                <a:latin typeface="Aptos"/>
                <a:ea typeface="Aptos"/>
                <a:cs typeface="Aptos"/>
              </a:defRPr>
            </a:lvl3pPr>
            <a:lvl4pPr>
              <a:defRPr sz="2400" b="0">
                <a:solidFill>
                  <a:srgbClr val="607572"/>
                </a:solidFill>
                <a:latin typeface="Aptos"/>
                <a:ea typeface="Aptos"/>
                <a:cs typeface="Aptos"/>
              </a:defRPr>
            </a:lvl4pPr>
            <a:lvl5pPr>
              <a:defRPr sz="2400" b="0">
                <a:solidFill>
                  <a:srgbClr val="607572"/>
                </a:solidFill>
                <a:latin typeface="Aptos"/>
                <a:ea typeface="Aptos"/>
                <a:cs typeface="Aptos"/>
              </a:defRPr>
            </a:lvl5pPr>
            <a:lvl6pPr>
              <a:defRPr sz="2400" b="0">
                <a:solidFill>
                  <a:srgbClr val="607572"/>
                </a:solidFill>
                <a:latin typeface="Aptos"/>
                <a:ea typeface="Aptos"/>
                <a:cs typeface="Aptos"/>
              </a:defRPr>
            </a:lvl6pPr>
            <a:lvl7pPr>
              <a:defRPr sz="2400" b="0">
                <a:solidFill>
                  <a:srgbClr val="607572"/>
                </a:solidFill>
                <a:latin typeface="Aptos"/>
                <a:ea typeface="Aptos"/>
                <a:cs typeface="Aptos"/>
              </a:defRPr>
            </a:lvl7pPr>
            <a:lvl8pPr>
              <a:defRPr sz="2400" b="0">
                <a:solidFill>
                  <a:srgbClr val="607572"/>
                </a:solidFill>
                <a:latin typeface="Aptos"/>
                <a:ea typeface="Aptos"/>
                <a:cs typeface="Aptos"/>
              </a:defRPr>
            </a:lvl8pPr>
            <a:lvl9pPr>
              <a:defRPr sz="2400" b="0">
                <a:solidFill>
                  <a:srgbClr val="607572"/>
                </a:solidFill>
                <a:latin typeface="Aptos"/>
                <a:ea typeface="Aptos"/>
                <a:cs typeface="Aptos"/>
              </a:defRPr>
            </a:lvl9pPr>
          </a:lstStyle>
          <a:p>
            <a:pPr>
              <a:defRPr sz="2400" b="0">
                <a:solidFill>
                  <a:srgbClr val="607572"/>
                </a:solidFill>
                <a:latin typeface="Aptos"/>
                <a:ea typeface="Aptos"/>
                <a:cs typeface="Aptos"/>
              </a:defRPr>
            </a:pPr>
            <a:r>
              <a:rPr sz="2400" b="0">
                <a:solidFill>
                  <a:srgbClr val="607572"/>
                </a:solidFill>
                <a:latin typeface="Aptos"/>
                <a:ea typeface="Aptos"/>
                <a:cs typeface="Aptos"/>
              </a:rPr>
              <a:t>alternatieven</a:t>
            </a:r>
          </a:p>
          <a:p>
            <a:pPr>
              <a:defRPr sz="2400" b="0">
                <a:solidFill>
                  <a:srgbClr val="607572"/>
                </a:solidFill>
                <a:latin typeface="Aptos"/>
                <a:ea typeface="Aptos"/>
                <a:cs typeface="Aptos"/>
              </a:defRPr>
            </a:pPr>
            <a:r>
              <a:rPr sz="2400" b="0">
                <a:solidFill>
                  <a:srgbClr val="607572"/>
                </a:solidFill>
                <a:latin typeface="Aptos"/>
                <a:ea typeface="Aptos"/>
                <a:cs typeface="Aptos"/>
              </a:rPr>
              <a:t>worden vergeleken</a:t>
            </a:r>
          </a:p>
        </p:txBody>
      </p:sp>
      <p:sp>
        <p:nvSpPr>
          <p:cNvPr id="9" name="tekst">
            <a:extLst>
              <a:ext uri="{FF2B5EF4-FFF2-40B4-BE49-F238E27FC236}">
                <a16:creationId xmlns:a16="http://schemas.microsoft.com/office/drawing/2014/main" id="{17516042-A84C-4869-8F7D-E205285C3615}"/>
              </a:ext>
            </a:extLst>
          </p:cNvPr>
          <p:cNvSpPr>
            <a:spLocks noGrp="1"/>
          </p:cNvSpPr>
          <p:nvPr/>
        </p:nvSpPr>
        <p:spPr>
          <a:xfrm>
            <a:off x="685800" y="6391275"/>
            <a:ext cx="9906000" cy="266700"/>
          </a:xfrm>
          <a:prstGeom prst="rect">
            <a:avLst/>
          </a:prstGeom>
          <a:noFill/>
          <a:ln w="0">
            <a:noFill/>
            <a:prstDash val="solid"/>
          </a:ln>
        </p:spPr>
        <p:txBody>
          <a:bodyPr wrap="square" lIns="0" tIns="0" rIns="0" bIns="0" anchor="t">
            <a:noAutofit/>
          </a:bodyPr>
          <a:lstStyle>
            <a:defPPr>
              <a:defRPr sz="1275" b="0">
                <a:solidFill>
                  <a:srgbClr val="607572"/>
                </a:solidFill>
                <a:latin typeface="Aptos"/>
                <a:ea typeface="Aptos"/>
                <a:cs typeface="Aptos"/>
              </a:defRPr>
            </a:defPPr>
            <a:lvl1pPr>
              <a:defRPr sz="1275" b="0">
                <a:solidFill>
                  <a:srgbClr val="607572"/>
                </a:solidFill>
                <a:latin typeface="Aptos"/>
                <a:ea typeface="Aptos"/>
                <a:cs typeface="Aptos"/>
              </a:defRPr>
            </a:lvl1pPr>
            <a:lvl2pPr>
              <a:defRPr sz="1275" b="0">
                <a:solidFill>
                  <a:srgbClr val="607572"/>
                </a:solidFill>
                <a:latin typeface="Aptos"/>
                <a:ea typeface="Aptos"/>
                <a:cs typeface="Aptos"/>
              </a:defRPr>
            </a:lvl2pPr>
            <a:lvl3pPr>
              <a:defRPr sz="1275" b="0">
                <a:solidFill>
                  <a:srgbClr val="607572"/>
                </a:solidFill>
                <a:latin typeface="Aptos"/>
                <a:ea typeface="Aptos"/>
                <a:cs typeface="Aptos"/>
              </a:defRPr>
            </a:lvl3pPr>
            <a:lvl4pPr>
              <a:defRPr sz="1275" b="0">
                <a:solidFill>
                  <a:srgbClr val="607572"/>
                </a:solidFill>
                <a:latin typeface="Aptos"/>
                <a:ea typeface="Aptos"/>
                <a:cs typeface="Aptos"/>
              </a:defRPr>
            </a:lvl4pPr>
            <a:lvl5pPr>
              <a:defRPr sz="1275" b="0">
                <a:solidFill>
                  <a:srgbClr val="607572"/>
                </a:solidFill>
                <a:latin typeface="Aptos"/>
                <a:ea typeface="Aptos"/>
                <a:cs typeface="Aptos"/>
              </a:defRPr>
            </a:lvl5pPr>
            <a:lvl6pPr>
              <a:defRPr sz="1275" b="0">
                <a:solidFill>
                  <a:srgbClr val="607572"/>
                </a:solidFill>
                <a:latin typeface="Aptos"/>
                <a:ea typeface="Aptos"/>
                <a:cs typeface="Aptos"/>
              </a:defRPr>
            </a:lvl6pPr>
            <a:lvl7pPr>
              <a:defRPr sz="1275" b="0">
                <a:solidFill>
                  <a:srgbClr val="607572"/>
                </a:solidFill>
                <a:latin typeface="Aptos"/>
                <a:ea typeface="Aptos"/>
                <a:cs typeface="Aptos"/>
              </a:defRPr>
            </a:lvl7pPr>
            <a:lvl8pPr>
              <a:defRPr sz="1275" b="0">
                <a:solidFill>
                  <a:srgbClr val="607572"/>
                </a:solidFill>
                <a:latin typeface="Aptos"/>
                <a:ea typeface="Aptos"/>
                <a:cs typeface="Aptos"/>
              </a:defRPr>
            </a:lvl8pPr>
            <a:lvl9pPr>
              <a:defRPr sz="1275" b="0">
                <a:solidFill>
                  <a:srgbClr val="607572"/>
                </a:solidFill>
                <a:latin typeface="Aptos"/>
                <a:ea typeface="Aptos"/>
                <a:cs typeface="Aptos"/>
              </a:defRPr>
            </a:lvl9pPr>
          </a:lstStyle>
          <a:p>
            <a:pPr>
              <a:defRPr sz="1275" b="0">
                <a:solidFill>
                  <a:srgbClr val="607572"/>
                </a:solidFill>
                <a:latin typeface="Aptos"/>
                <a:ea typeface="Aptos"/>
                <a:cs typeface="Aptos"/>
              </a:defRPr>
            </a:pPr>
            <a:r>
              <a:rPr sz="1275" b="0">
                <a:solidFill>
                  <a:srgbClr val="607572"/>
                </a:solidFill>
                <a:latin typeface="Aptos"/>
                <a:ea typeface="Aptos"/>
                <a:cs typeface="Aptos"/>
              </a:rPr>
              <a:t>Stand van zaken: 21 oktober 2026</a:t>
            </a:r>
          </a:p>
        </p:txBody>
      </p:sp>
      <p:sp>
        <p:nvSpPr>
          <p:cNvPr id="10" name="tekst">
            <a:extLst>
              <a:ext uri="{FF2B5EF4-FFF2-40B4-BE49-F238E27FC236}">
                <a16:creationId xmlns:a16="http://schemas.microsoft.com/office/drawing/2014/main" id="{B632AFBF-F6A5-45D3-B060-0C419858417D}"/>
              </a:ext>
            </a:extLst>
          </p:cNvPr>
          <p:cNvSpPr>
            <a:spLocks noGrp="1"/>
          </p:cNvSpPr>
          <p:nvPr/>
        </p:nvSpPr>
        <p:spPr>
          <a:xfrm>
            <a:off x="11096625" y="6381750"/>
            <a:ext cx="428625" cy="285750"/>
          </a:xfrm>
          <a:prstGeom prst="rect">
            <a:avLst/>
          </a:prstGeom>
          <a:noFill/>
          <a:ln w="0">
            <a:noFill/>
            <a:prstDash val="solid"/>
          </a:ln>
        </p:spPr>
        <p:txBody>
          <a:bodyPr wrap="square" lIns="0" tIns="0" rIns="0" bIns="0" anchor="t">
            <a:noAutofit/>
          </a:bodyPr>
          <a:lstStyle>
            <a:defPPr>
              <a:defRPr sz="1500" b="1">
                <a:solidFill>
                  <a:srgbClr val="39714F"/>
                </a:solidFill>
                <a:latin typeface="Aptos"/>
                <a:ea typeface="Aptos"/>
                <a:cs typeface="Aptos"/>
              </a:defRPr>
            </a:defPPr>
            <a:lvl1pPr>
              <a:defRPr sz="1500" b="1">
                <a:solidFill>
                  <a:srgbClr val="39714F"/>
                </a:solidFill>
                <a:latin typeface="Aptos"/>
                <a:ea typeface="Aptos"/>
                <a:cs typeface="Aptos"/>
              </a:defRPr>
            </a:lvl1pPr>
            <a:lvl2pPr>
              <a:defRPr sz="1500" b="1">
                <a:solidFill>
                  <a:srgbClr val="39714F"/>
                </a:solidFill>
                <a:latin typeface="Aptos"/>
                <a:ea typeface="Aptos"/>
                <a:cs typeface="Aptos"/>
              </a:defRPr>
            </a:lvl2pPr>
            <a:lvl3pPr>
              <a:defRPr sz="1500" b="1">
                <a:solidFill>
                  <a:srgbClr val="39714F"/>
                </a:solidFill>
                <a:latin typeface="Aptos"/>
                <a:ea typeface="Aptos"/>
                <a:cs typeface="Aptos"/>
              </a:defRPr>
            </a:lvl3pPr>
            <a:lvl4pPr>
              <a:defRPr sz="1500" b="1">
                <a:solidFill>
                  <a:srgbClr val="39714F"/>
                </a:solidFill>
                <a:latin typeface="Aptos"/>
                <a:ea typeface="Aptos"/>
                <a:cs typeface="Aptos"/>
              </a:defRPr>
            </a:lvl4pPr>
            <a:lvl5pPr>
              <a:defRPr sz="1500" b="1">
                <a:solidFill>
                  <a:srgbClr val="39714F"/>
                </a:solidFill>
                <a:latin typeface="Aptos"/>
                <a:ea typeface="Aptos"/>
                <a:cs typeface="Aptos"/>
              </a:defRPr>
            </a:lvl5pPr>
            <a:lvl6pPr>
              <a:defRPr sz="1500" b="1">
                <a:solidFill>
                  <a:srgbClr val="39714F"/>
                </a:solidFill>
                <a:latin typeface="Aptos"/>
                <a:ea typeface="Aptos"/>
                <a:cs typeface="Aptos"/>
              </a:defRPr>
            </a:lvl6pPr>
            <a:lvl7pPr>
              <a:defRPr sz="1500" b="1">
                <a:solidFill>
                  <a:srgbClr val="39714F"/>
                </a:solidFill>
                <a:latin typeface="Aptos"/>
                <a:ea typeface="Aptos"/>
                <a:cs typeface="Aptos"/>
              </a:defRPr>
            </a:lvl7pPr>
            <a:lvl8pPr>
              <a:defRPr sz="1500" b="1">
                <a:solidFill>
                  <a:srgbClr val="39714F"/>
                </a:solidFill>
                <a:latin typeface="Aptos"/>
                <a:ea typeface="Aptos"/>
                <a:cs typeface="Aptos"/>
              </a:defRPr>
            </a:lvl8pPr>
            <a:lvl9pPr>
              <a:defRPr sz="1500" b="1">
                <a:solidFill>
                  <a:srgbClr val="39714F"/>
                </a:solidFill>
                <a:latin typeface="Aptos"/>
                <a:ea typeface="Aptos"/>
                <a:cs typeface="Aptos"/>
              </a:defRPr>
            </a:lvl9pPr>
          </a:lstStyle>
          <a:p>
            <a:pPr>
              <a:defRPr sz="1500" b="1">
                <a:solidFill>
                  <a:srgbClr val="39714F"/>
                </a:solidFill>
                <a:latin typeface="Aptos"/>
                <a:ea typeface="Aptos"/>
                <a:cs typeface="Aptos"/>
              </a:defRPr>
            </a:pPr>
            <a:r>
              <a:rPr sz="1500" b="1">
                <a:solidFill>
                  <a:srgbClr val="39714F"/>
                </a:solidFill>
                <a:latin typeface="Aptos"/>
                <a:ea typeface="Aptos"/>
                <a:cs typeface="Aptos"/>
              </a:rPr>
              <a:t>04</a:t>
            </a:r>
          </a:p>
        </p:txBody>
      </p:sp>
    </p:spTree>
    <p:extLst>
      <p:ext uri="{BB962C8B-B14F-4D97-AF65-F5344CB8AC3E}">
        <p14:creationId xmlns:p14="http://schemas.microsoft.com/office/powerpoint/2010/main" val="479689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88E3B03-D085-0B2D-2B98-F6C8260C48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8241" y="0"/>
            <a:ext cx="4855518" cy="6858000"/>
          </a:xfrm>
          <a:prstGeom prst="rect">
            <a:avLst/>
          </a:prstGeom>
        </p:spPr>
      </p:pic>
    </p:spTree>
    <p:extLst>
      <p:ext uri="{BB962C8B-B14F-4D97-AF65-F5344CB8AC3E}">
        <p14:creationId xmlns:p14="http://schemas.microsoft.com/office/powerpoint/2010/main" val="2174737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4644160-90BC-6CDA-4497-3B604D95F3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240" y="0"/>
            <a:ext cx="10734595" cy="6858000"/>
          </a:xfrm>
          <a:prstGeom prst="rect">
            <a:avLst/>
          </a:prstGeom>
        </p:spPr>
      </p:pic>
    </p:spTree>
    <p:extLst>
      <p:ext uri="{BB962C8B-B14F-4D97-AF65-F5344CB8AC3E}">
        <p14:creationId xmlns:p14="http://schemas.microsoft.com/office/powerpoint/2010/main" val="452826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1DD3455-580A-B5E8-2172-74590A4215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5964" y="0"/>
            <a:ext cx="9320732" cy="6858000"/>
          </a:xfrm>
          <a:prstGeom prst="rect">
            <a:avLst/>
          </a:prstGeom>
        </p:spPr>
      </p:pic>
    </p:spTree>
    <p:extLst>
      <p:ext uri="{BB962C8B-B14F-4D97-AF65-F5344CB8AC3E}">
        <p14:creationId xmlns:p14="http://schemas.microsoft.com/office/powerpoint/2010/main" val="453449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F4E087A-636A-A054-3C45-F6E2B4FEF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8279" y="-69156"/>
            <a:ext cx="8175811" cy="6858000"/>
          </a:xfrm>
          <a:prstGeom prst="rect">
            <a:avLst/>
          </a:prstGeom>
        </p:spPr>
      </p:pic>
    </p:spTree>
    <p:extLst>
      <p:ext uri="{BB962C8B-B14F-4D97-AF65-F5344CB8AC3E}">
        <p14:creationId xmlns:p14="http://schemas.microsoft.com/office/powerpoint/2010/main" val="889053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AA6EB73-DB47-7647-B639-AFBF19C353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8171" y="0"/>
            <a:ext cx="8936532" cy="6858000"/>
          </a:xfrm>
          <a:prstGeom prst="rect">
            <a:avLst/>
          </a:prstGeom>
        </p:spPr>
      </p:pic>
    </p:spTree>
    <p:extLst>
      <p:ext uri="{BB962C8B-B14F-4D97-AF65-F5344CB8AC3E}">
        <p14:creationId xmlns:p14="http://schemas.microsoft.com/office/powerpoint/2010/main" val="1926738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2F67C70-566D-348C-A259-7F17F1E6A7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0082" y="-1447800"/>
            <a:ext cx="9213157" cy="8305800"/>
          </a:xfrm>
          <a:prstGeom prst="rect">
            <a:avLst/>
          </a:prstGeom>
        </p:spPr>
      </p:pic>
    </p:spTree>
    <p:extLst>
      <p:ext uri="{BB962C8B-B14F-4D97-AF65-F5344CB8AC3E}">
        <p14:creationId xmlns:p14="http://schemas.microsoft.com/office/powerpoint/2010/main" val="1358536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9199383-4A1A-41EC-8992-7D2615DA20EA}"/>
              </a:ext>
            </a:extLst>
          </p:cNvPr>
          <p:cNvPicPr>
            <a:picLocks noChangeAspect="1"/>
          </p:cNvPicPr>
          <p:nvPr/>
        </p:nvPicPr>
        <p:blipFill>
          <a:blip r:embed="rId3"/>
          <a:srcRect/>
          <a:stretch>
            <a:fillRect/>
          </a:stretch>
        </p:blipFill>
        <p:spPr>
          <a:xfrm>
            <a:off x="10572750" y="400050"/>
            <a:ext cx="952500" cy="952500"/>
          </a:xfrm>
          <a:prstGeom prst="rect">
            <a:avLst/>
          </a:prstGeom>
        </p:spPr>
      </p:pic>
      <p:sp>
        <p:nvSpPr>
          <p:cNvPr id="5" name="tekst">
            <a:extLst>
              <a:ext uri="{FF2B5EF4-FFF2-40B4-BE49-F238E27FC236}">
                <a16:creationId xmlns:a16="http://schemas.microsoft.com/office/drawing/2014/main" id="{57DA3ABE-5459-4DA0-BA0B-3BD6C5C97510}"/>
              </a:ext>
            </a:extLst>
          </p:cNvPr>
          <p:cNvSpPr>
            <a:spLocks noGrp="1"/>
          </p:cNvSpPr>
          <p:nvPr/>
        </p:nvSpPr>
        <p:spPr>
          <a:xfrm>
            <a:off x="685800" y="619125"/>
            <a:ext cx="9525000" cy="1238250"/>
          </a:xfrm>
          <a:prstGeom prst="rect">
            <a:avLst/>
          </a:prstGeom>
          <a:noFill/>
          <a:ln w="0">
            <a:noFill/>
            <a:prstDash val="solid"/>
          </a:ln>
        </p:spPr>
        <p:txBody>
          <a:bodyPr wrap="square" lIns="0" tIns="0" rIns="0" bIns="0" anchor="t">
            <a:noAutofit/>
          </a:bodyPr>
          <a:lstStyle>
            <a:defPPr>
              <a:defRPr sz="3600" b="1">
                <a:solidFill>
                  <a:srgbClr val="163C40"/>
                </a:solidFill>
                <a:latin typeface="Aptos"/>
                <a:ea typeface="Aptos"/>
                <a:cs typeface="Aptos"/>
              </a:defRPr>
            </a:defPPr>
            <a:lvl1pPr>
              <a:defRPr sz="3600" b="1">
                <a:solidFill>
                  <a:srgbClr val="163C40"/>
                </a:solidFill>
                <a:latin typeface="Aptos"/>
                <a:ea typeface="Aptos"/>
                <a:cs typeface="Aptos"/>
              </a:defRPr>
            </a:lvl1pPr>
            <a:lvl2pPr>
              <a:defRPr sz="3600" b="1">
                <a:solidFill>
                  <a:srgbClr val="163C40"/>
                </a:solidFill>
                <a:latin typeface="Aptos"/>
                <a:ea typeface="Aptos"/>
                <a:cs typeface="Aptos"/>
              </a:defRPr>
            </a:lvl2pPr>
            <a:lvl3pPr>
              <a:defRPr sz="3600" b="1">
                <a:solidFill>
                  <a:srgbClr val="163C40"/>
                </a:solidFill>
                <a:latin typeface="Aptos"/>
                <a:ea typeface="Aptos"/>
                <a:cs typeface="Aptos"/>
              </a:defRPr>
            </a:lvl3pPr>
            <a:lvl4pPr>
              <a:defRPr sz="3600" b="1">
                <a:solidFill>
                  <a:srgbClr val="163C40"/>
                </a:solidFill>
                <a:latin typeface="Aptos"/>
                <a:ea typeface="Aptos"/>
                <a:cs typeface="Aptos"/>
              </a:defRPr>
            </a:lvl4pPr>
            <a:lvl5pPr>
              <a:defRPr sz="3600" b="1">
                <a:solidFill>
                  <a:srgbClr val="163C40"/>
                </a:solidFill>
                <a:latin typeface="Aptos"/>
                <a:ea typeface="Aptos"/>
                <a:cs typeface="Aptos"/>
              </a:defRPr>
            </a:lvl5pPr>
            <a:lvl6pPr>
              <a:defRPr sz="3600" b="1">
                <a:solidFill>
                  <a:srgbClr val="163C40"/>
                </a:solidFill>
                <a:latin typeface="Aptos"/>
                <a:ea typeface="Aptos"/>
                <a:cs typeface="Aptos"/>
              </a:defRPr>
            </a:lvl6pPr>
            <a:lvl7pPr>
              <a:defRPr sz="3600" b="1">
                <a:solidFill>
                  <a:srgbClr val="163C40"/>
                </a:solidFill>
                <a:latin typeface="Aptos"/>
                <a:ea typeface="Aptos"/>
                <a:cs typeface="Aptos"/>
              </a:defRPr>
            </a:lvl7pPr>
            <a:lvl8pPr>
              <a:defRPr sz="3600" b="1">
                <a:solidFill>
                  <a:srgbClr val="163C40"/>
                </a:solidFill>
                <a:latin typeface="Aptos"/>
                <a:ea typeface="Aptos"/>
                <a:cs typeface="Aptos"/>
              </a:defRPr>
            </a:lvl8pPr>
            <a:lvl9pPr>
              <a:defRPr sz="3600" b="1">
                <a:solidFill>
                  <a:srgbClr val="163C40"/>
                </a:solidFill>
                <a:latin typeface="Aptos"/>
                <a:ea typeface="Aptos"/>
                <a:cs typeface="Aptos"/>
              </a:defRPr>
            </a:lvl9pPr>
          </a:lstStyle>
          <a:p>
            <a:pPr>
              <a:defRPr sz="3600" b="1">
                <a:solidFill>
                  <a:srgbClr val="163C40"/>
                </a:solidFill>
                <a:latin typeface="Aptos"/>
                <a:ea typeface="Aptos"/>
                <a:cs typeface="Aptos"/>
              </a:defRPr>
            </a:pPr>
            <a:r>
              <a:rPr sz="3600" b="1">
                <a:solidFill>
                  <a:srgbClr val="163C40"/>
                </a:solidFill>
                <a:latin typeface="Aptos"/>
                <a:ea typeface="Aptos"/>
                <a:cs typeface="Aptos"/>
              </a:rPr>
              <a:t>Hoe onderzoekt de provincie de effecten?</a:t>
            </a:r>
          </a:p>
        </p:txBody>
      </p:sp>
      <p:sp>
        <p:nvSpPr>
          <p:cNvPr id="6" name="tekst">
            <a:extLst>
              <a:ext uri="{FF2B5EF4-FFF2-40B4-BE49-F238E27FC236}">
                <a16:creationId xmlns:a16="http://schemas.microsoft.com/office/drawing/2014/main" id="{F0F672FD-F4FD-45D8-891E-71C1A5B3DB1C}"/>
              </a:ext>
            </a:extLst>
          </p:cNvPr>
          <p:cNvSpPr>
            <a:spLocks noGrp="1"/>
          </p:cNvSpPr>
          <p:nvPr/>
        </p:nvSpPr>
        <p:spPr>
          <a:xfrm>
            <a:off x="685800" y="2238375"/>
            <a:ext cx="7239000" cy="3333750"/>
          </a:xfrm>
          <a:prstGeom prst="rect">
            <a:avLst/>
          </a:prstGeom>
          <a:noFill/>
          <a:ln w="0">
            <a:noFill/>
            <a:prstDash val="solid"/>
          </a:ln>
        </p:spPr>
        <p:txBody>
          <a:bodyPr wrap="square" lIns="0" tIns="0" rIns="0" bIns="0" anchor="t">
            <a:noAutofit/>
          </a:bodyPr>
          <a:lstStyle>
            <a:defPPr>
              <a:defRPr sz="2400" b="0">
                <a:solidFill>
                  <a:srgbClr val="163C40"/>
                </a:solidFill>
                <a:latin typeface="Aptos"/>
                <a:ea typeface="Aptos"/>
                <a:cs typeface="Aptos"/>
              </a:defRPr>
            </a:defPPr>
            <a:lvl1pPr>
              <a:defRPr sz="2400" b="0">
                <a:solidFill>
                  <a:srgbClr val="163C40"/>
                </a:solidFill>
                <a:latin typeface="Aptos"/>
                <a:ea typeface="Aptos"/>
                <a:cs typeface="Aptos"/>
              </a:defRPr>
            </a:lvl1pPr>
            <a:lvl2pPr>
              <a:defRPr sz="2400" b="0">
                <a:solidFill>
                  <a:srgbClr val="163C40"/>
                </a:solidFill>
                <a:latin typeface="Aptos"/>
                <a:ea typeface="Aptos"/>
                <a:cs typeface="Aptos"/>
              </a:defRPr>
            </a:lvl2pPr>
            <a:lvl3pPr>
              <a:defRPr sz="2400" b="0">
                <a:solidFill>
                  <a:srgbClr val="163C40"/>
                </a:solidFill>
                <a:latin typeface="Aptos"/>
                <a:ea typeface="Aptos"/>
                <a:cs typeface="Aptos"/>
              </a:defRPr>
            </a:lvl3pPr>
            <a:lvl4pPr>
              <a:defRPr sz="2400" b="0">
                <a:solidFill>
                  <a:srgbClr val="163C40"/>
                </a:solidFill>
                <a:latin typeface="Aptos"/>
                <a:ea typeface="Aptos"/>
                <a:cs typeface="Aptos"/>
              </a:defRPr>
            </a:lvl4pPr>
            <a:lvl5pPr>
              <a:defRPr sz="2400" b="0">
                <a:solidFill>
                  <a:srgbClr val="163C40"/>
                </a:solidFill>
                <a:latin typeface="Aptos"/>
                <a:ea typeface="Aptos"/>
                <a:cs typeface="Aptos"/>
              </a:defRPr>
            </a:lvl5pPr>
            <a:lvl6pPr>
              <a:defRPr sz="2400" b="0">
                <a:solidFill>
                  <a:srgbClr val="163C40"/>
                </a:solidFill>
                <a:latin typeface="Aptos"/>
                <a:ea typeface="Aptos"/>
                <a:cs typeface="Aptos"/>
              </a:defRPr>
            </a:lvl6pPr>
            <a:lvl7pPr>
              <a:defRPr sz="2400" b="0">
                <a:solidFill>
                  <a:srgbClr val="163C40"/>
                </a:solidFill>
                <a:latin typeface="Aptos"/>
                <a:ea typeface="Aptos"/>
                <a:cs typeface="Aptos"/>
              </a:defRPr>
            </a:lvl7pPr>
            <a:lvl8pPr>
              <a:defRPr sz="2400" b="0">
                <a:solidFill>
                  <a:srgbClr val="163C40"/>
                </a:solidFill>
                <a:latin typeface="Aptos"/>
                <a:ea typeface="Aptos"/>
                <a:cs typeface="Aptos"/>
              </a:defRPr>
            </a:lvl8pPr>
            <a:lvl9pPr>
              <a:defRPr sz="2400" b="0">
                <a:solidFill>
                  <a:srgbClr val="163C40"/>
                </a:solidFill>
                <a:latin typeface="Aptos"/>
                <a:ea typeface="Aptos"/>
                <a:cs typeface="Aptos"/>
              </a:defRPr>
            </a:lvl9pPr>
          </a:lstStyle>
          <a:p>
            <a:pPr marL="279400" indent="-152400">
              <a:spcAft>
                <a:spcPts val="2400"/>
              </a:spcAft>
              <a:buChar char="•"/>
              <a:defRPr sz="2400" b="0">
                <a:solidFill>
                  <a:srgbClr val="163C40"/>
                </a:solidFill>
                <a:latin typeface="Aptos"/>
                <a:ea typeface="Aptos"/>
                <a:cs typeface="Aptos"/>
              </a:defRPr>
            </a:pPr>
            <a:r>
              <a:t>Veldonderzoek brengt onder meer planten, dieren en natuurwaarden in beeld</a:t>
            </a:r>
          </a:p>
          <a:p>
            <a:pPr marL="279400" indent="-152400">
              <a:spcAft>
                <a:spcPts val="2400"/>
              </a:spcAft>
              <a:buChar char="•"/>
              <a:defRPr sz="2400" b="0">
                <a:solidFill>
                  <a:srgbClr val="163C40"/>
                </a:solidFill>
                <a:latin typeface="Aptos"/>
                <a:ea typeface="Aptos"/>
                <a:cs typeface="Aptos"/>
              </a:defRPr>
            </a:pPr>
            <a:r>
              <a:t>Verkeersmodellen helpen om geluid bij woningen en andere effecten te berekenen</a:t>
            </a:r>
          </a:p>
          <a:p>
            <a:pPr marL="279400" indent="-152400">
              <a:spcAft>
                <a:spcPts val="2400"/>
              </a:spcAft>
              <a:buChar char="•"/>
              <a:defRPr sz="2400" b="0">
                <a:solidFill>
                  <a:srgbClr val="163C40"/>
                </a:solidFill>
                <a:latin typeface="Aptos"/>
                <a:ea typeface="Aptos"/>
                <a:cs typeface="Aptos"/>
              </a:defRPr>
            </a:pPr>
            <a:r>
              <a:t>Het milieueffectrapport vergelijkt de gevolgen én mogelijke maatregelen</a:t>
            </a:r>
          </a:p>
        </p:txBody>
      </p:sp>
      <p:sp>
        <p:nvSpPr>
          <p:cNvPr id="7" name="tekst">
            <a:extLst>
              <a:ext uri="{FF2B5EF4-FFF2-40B4-BE49-F238E27FC236}">
                <a16:creationId xmlns:a16="http://schemas.microsoft.com/office/drawing/2014/main" id="{BE4C0A89-C70D-4501-A780-51FE57D3491A}"/>
              </a:ext>
            </a:extLst>
          </p:cNvPr>
          <p:cNvSpPr>
            <a:spLocks noGrp="1"/>
          </p:cNvSpPr>
          <p:nvPr/>
        </p:nvSpPr>
        <p:spPr>
          <a:xfrm>
            <a:off x="8572500" y="2381250"/>
            <a:ext cx="3048000" cy="2286000"/>
          </a:xfrm>
          <a:prstGeom prst="rect">
            <a:avLst/>
          </a:prstGeom>
          <a:noFill/>
          <a:ln w="0">
            <a:noFill/>
            <a:prstDash val="solid"/>
          </a:ln>
        </p:spPr>
        <p:txBody>
          <a:bodyPr wrap="square" lIns="0" tIns="0" rIns="0" bIns="0" anchor="t">
            <a:noAutofit/>
          </a:bodyPr>
          <a:lstStyle>
            <a:defPPr>
              <a:defRPr sz="2925" b="1">
                <a:solidFill>
                  <a:srgbClr val="39714F"/>
                </a:solidFill>
                <a:latin typeface="Aptos"/>
                <a:ea typeface="Aptos"/>
                <a:cs typeface="Aptos"/>
              </a:defRPr>
            </a:defPPr>
            <a:lvl1pPr>
              <a:defRPr sz="2925" b="1">
                <a:solidFill>
                  <a:srgbClr val="39714F"/>
                </a:solidFill>
                <a:latin typeface="Aptos"/>
                <a:ea typeface="Aptos"/>
                <a:cs typeface="Aptos"/>
              </a:defRPr>
            </a:lvl1pPr>
            <a:lvl2pPr>
              <a:defRPr sz="2925" b="1">
                <a:solidFill>
                  <a:srgbClr val="39714F"/>
                </a:solidFill>
                <a:latin typeface="Aptos"/>
                <a:ea typeface="Aptos"/>
                <a:cs typeface="Aptos"/>
              </a:defRPr>
            </a:lvl2pPr>
            <a:lvl3pPr>
              <a:defRPr sz="2925" b="1">
                <a:solidFill>
                  <a:srgbClr val="39714F"/>
                </a:solidFill>
                <a:latin typeface="Aptos"/>
                <a:ea typeface="Aptos"/>
                <a:cs typeface="Aptos"/>
              </a:defRPr>
            </a:lvl3pPr>
            <a:lvl4pPr>
              <a:defRPr sz="2925" b="1">
                <a:solidFill>
                  <a:srgbClr val="39714F"/>
                </a:solidFill>
                <a:latin typeface="Aptos"/>
                <a:ea typeface="Aptos"/>
                <a:cs typeface="Aptos"/>
              </a:defRPr>
            </a:lvl4pPr>
            <a:lvl5pPr>
              <a:defRPr sz="2925" b="1">
                <a:solidFill>
                  <a:srgbClr val="39714F"/>
                </a:solidFill>
                <a:latin typeface="Aptos"/>
                <a:ea typeface="Aptos"/>
                <a:cs typeface="Aptos"/>
              </a:defRPr>
            </a:lvl5pPr>
            <a:lvl6pPr>
              <a:defRPr sz="2925" b="1">
                <a:solidFill>
                  <a:srgbClr val="39714F"/>
                </a:solidFill>
                <a:latin typeface="Aptos"/>
                <a:ea typeface="Aptos"/>
                <a:cs typeface="Aptos"/>
              </a:defRPr>
            </a:lvl6pPr>
            <a:lvl7pPr>
              <a:defRPr sz="2925" b="1">
                <a:solidFill>
                  <a:srgbClr val="39714F"/>
                </a:solidFill>
                <a:latin typeface="Aptos"/>
                <a:ea typeface="Aptos"/>
                <a:cs typeface="Aptos"/>
              </a:defRPr>
            </a:lvl7pPr>
            <a:lvl8pPr>
              <a:defRPr sz="2925" b="1">
                <a:solidFill>
                  <a:srgbClr val="39714F"/>
                </a:solidFill>
                <a:latin typeface="Aptos"/>
                <a:ea typeface="Aptos"/>
                <a:cs typeface="Aptos"/>
              </a:defRPr>
            </a:lvl8pPr>
            <a:lvl9pPr>
              <a:defRPr sz="2925" b="1">
                <a:solidFill>
                  <a:srgbClr val="39714F"/>
                </a:solidFill>
                <a:latin typeface="Aptos"/>
                <a:ea typeface="Aptos"/>
                <a:cs typeface="Aptos"/>
              </a:defRPr>
            </a:lvl9pPr>
          </a:lstStyle>
          <a:p>
            <a:pPr>
              <a:defRPr sz="2925" b="1">
                <a:solidFill>
                  <a:srgbClr val="39714F"/>
                </a:solidFill>
                <a:latin typeface="Aptos"/>
                <a:ea typeface="Aptos"/>
                <a:cs typeface="Aptos"/>
              </a:defRPr>
            </a:pPr>
            <a:r>
              <a:rPr sz="2925" b="1">
                <a:solidFill>
                  <a:srgbClr val="39714F"/>
                </a:solidFill>
                <a:latin typeface="Aptos"/>
                <a:ea typeface="Aptos"/>
                <a:cs typeface="Aptos"/>
              </a:rPr>
              <a:t>Mens</a:t>
            </a:r>
          </a:p>
          <a:p>
            <a:pPr>
              <a:defRPr sz="2925" b="1">
                <a:solidFill>
                  <a:srgbClr val="39714F"/>
                </a:solidFill>
                <a:latin typeface="Aptos"/>
                <a:ea typeface="Aptos"/>
                <a:cs typeface="Aptos"/>
              </a:defRPr>
            </a:pPr>
            <a:r>
              <a:rPr sz="2925" b="1">
                <a:solidFill>
                  <a:srgbClr val="39714F"/>
                </a:solidFill>
                <a:latin typeface="Aptos"/>
                <a:ea typeface="Aptos"/>
                <a:cs typeface="Aptos"/>
              </a:rPr>
              <a:t>Natuur</a:t>
            </a:r>
          </a:p>
          <a:p>
            <a:pPr>
              <a:defRPr sz="2925" b="1">
                <a:solidFill>
                  <a:srgbClr val="39714F"/>
                </a:solidFill>
                <a:latin typeface="Aptos"/>
                <a:ea typeface="Aptos"/>
                <a:cs typeface="Aptos"/>
              </a:defRPr>
            </a:pPr>
            <a:r>
              <a:rPr sz="2925" b="1">
                <a:solidFill>
                  <a:srgbClr val="39714F"/>
                </a:solidFill>
                <a:latin typeface="Aptos"/>
                <a:ea typeface="Aptos"/>
                <a:cs typeface="Aptos"/>
              </a:rPr>
              <a:t>Leefomgeving</a:t>
            </a:r>
          </a:p>
        </p:txBody>
      </p:sp>
      <p:sp>
        <p:nvSpPr>
          <p:cNvPr id="8" name="tekst">
            <a:extLst>
              <a:ext uri="{FF2B5EF4-FFF2-40B4-BE49-F238E27FC236}">
                <a16:creationId xmlns:a16="http://schemas.microsoft.com/office/drawing/2014/main" id="{F712C650-3918-4FBF-9B30-DA119C05BDB6}"/>
              </a:ext>
            </a:extLst>
          </p:cNvPr>
          <p:cNvSpPr>
            <a:spLocks noGrp="1"/>
          </p:cNvSpPr>
          <p:nvPr/>
        </p:nvSpPr>
        <p:spPr>
          <a:xfrm>
            <a:off x="685800" y="6391275"/>
            <a:ext cx="9906000" cy="266700"/>
          </a:xfrm>
          <a:prstGeom prst="rect">
            <a:avLst/>
          </a:prstGeom>
          <a:noFill/>
          <a:ln w="0">
            <a:noFill/>
            <a:prstDash val="solid"/>
          </a:ln>
        </p:spPr>
        <p:txBody>
          <a:bodyPr wrap="square" lIns="0" tIns="0" rIns="0" bIns="0" anchor="t">
            <a:noAutofit/>
          </a:bodyPr>
          <a:lstStyle>
            <a:defPPr>
              <a:defRPr sz="1275" b="0">
                <a:solidFill>
                  <a:srgbClr val="607572"/>
                </a:solidFill>
                <a:latin typeface="Aptos"/>
                <a:ea typeface="Aptos"/>
                <a:cs typeface="Aptos"/>
              </a:defRPr>
            </a:defPPr>
            <a:lvl1pPr>
              <a:defRPr sz="1275" b="0">
                <a:solidFill>
                  <a:srgbClr val="607572"/>
                </a:solidFill>
                <a:latin typeface="Aptos"/>
                <a:ea typeface="Aptos"/>
                <a:cs typeface="Aptos"/>
              </a:defRPr>
            </a:lvl1pPr>
            <a:lvl2pPr>
              <a:defRPr sz="1275" b="0">
                <a:solidFill>
                  <a:srgbClr val="607572"/>
                </a:solidFill>
                <a:latin typeface="Aptos"/>
                <a:ea typeface="Aptos"/>
                <a:cs typeface="Aptos"/>
              </a:defRPr>
            </a:lvl2pPr>
            <a:lvl3pPr>
              <a:defRPr sz="1275" b="0">
                <a:solidFill>
                  <a:srgbClr val="607572"/>
                </a:solidFill>
                <a:latin typeface="Aptos"/>
                <a:ea typeface="Aptos"/>
                <a:cs typeface="Aptos"/>
              </a:defRPr>
            </a:lvl3pPr>
            <a:lvl4pPr>
              <a:defRPr sz="1275" b="0">
                <a:solidFill>
                  <a:srgbClr val="607572"/>
                </a:solidFill>
                <a:latin typeface="Aptos"/>
                <a:ea typeface="Aptos"/>
                <a:cs typeface="Aptos"/>
              </a:defRPr>
            </a:lvl4pPr>
            <a:lvl5pPr>
              <a:defRPr sz="1275" b="0">
                <a:solidFill>
                  <a:srgbClr val="607572"/>
                </a:solidFill>
                <a:latin typeface="Aptos"/>
                <a:ea typeface="Aptos"/>
                <a:cs typeface="Aptos"/>
              </a:defRPr>
            </a:lvl5pPr>
            <a:lvl6pPr>
              <a:defRPr sz="1275" b="0">
                <a:solidFill>
                  <a:srgbClr val="607572"/>
                </a:solidFill>
                <a:latin typeface="Aptos"/>
                <a:ea typeface="Aptos"/>
                <a:cs typeface="Aptos"/>
              </a:defRPr>
            </a:lvl6pPr>
            <a:lvl7pPr>
              <a:defRPr sz="1275" b="0">
                <a:solidFill>
                  <a:srgbClr val="607572"/>
                </a:solidFill>
                <a:latin typeface="Aptos"/>
                <a:ea typeface="Aptos"/>
                <a:cs typeface="Aptos"/>
              </a:defRPr>
            </a:lvl7pPr>
            <a:lvl8pPr>
              <a:defRPr sz="1275" b="0">
                <a:solidFill>
                  <a:srgbClr val="607572"/>
                </a:solidFill>
                <a:latin typeface="Aptos"/>
                <a:ea typeface="Aptos"/>
                <a:cs typeface="Aptos"/>
              </a:defRPr>
            </a:lvl8pPr>
            <a:lvl9pPr>
              <a:defRPr sz="1275" b="0">
                <a:solidFill>
                  <a:srgbClr val="607572"/>
                </a:solidFill>
                <a:latin typeface="Aptos"/>
                <a:ea typeface="Aptos"/>
                <a:cs typeface="Aptos"/>
              </a:defRPr>
            </a:lvl9pPr>
          </a:lstStyle>
          <a:p>
            <a:pPr>
              <a:defRPr sz="1275" b="0">
                <a:solidFill>
                  <a:srgbClr val="607572"/>
                </a:solidFill>
                <a:latin typeface="Aptos"/>
                <a:ea typeface="Aptos"/>
                <a:cs typeface="Aptos"/>
              </a:defRPr>
            </a:pPr>
            <a:r>
              <a:rPr sz="1275" b="0">
                <a:solidFill>
                  <a:srgbClr val="607572"/>
                </a:solidFill>
                <a:latin typeface="Aptos"/>
                <a:ea typeface="Aptos"/>
                <a:cs typeface="Aptos"/>
              </a:rPr>
              <a:t>Stand van zaken: 21 oktober 2026</a:t>
            </a:r>
          </a:p>
        </p:txBody>
      </p:sp>
      <p:sp>
        <p:nvSpPr>
          <p:cNvPr id="9" name="tekst">
            <a:extLst>
              <a:ext uri="{FF2B5EF4-FFF2-40B4-BE49-F238E27FC236}">
                <a16:creationId xmlns:a16="http://schemas.microsoft.com/office/drawing/2014/main" id="{A18488A6-AEDC-4367-A124-61C75B88F130}"/>
              </a:ext>
            </a:extLst>
          </p:cNvPr>
          <p:cNvSpPr>
            <a:spLocks noGrp="1"/>
          </p:cNvSpPr>
          <p:nvPr/>
        </p:nvSpPr>
        <p:spPr>
          <a:xfrm>
            <a:off x="11096625" y="6381750"/>
            <a:ext cx="428625" cy="285750"/>
          </a:xfrm>
          <a:prstGeom prst="rect">
            <a:avLst/>
          </a:prstGeom>
          <a:noFill/>
          <a:ln w="0">
            <a:noFill/>
            <a:prstDash val="solid"/>
          </a:ln>
        </p:spPr>
        <p:txBody>
          <a:bodyPr wrap="square" lIns="0" tIns="0" rIns="0" bIns="0" anchor="t">
            <a:noAutofit/>
          </a:bodyPr>
          <a:lstStyle>
            <a:defPPr>
              <a:defRPr sz="1500" b="1">
                <a:solidFill>
                  <a:srgbClr val="39714F"/>
                </a:solidFill>
                <a:latin typeface="Aptos"/>
                <a:ea typeface="Aptos"/>
                <a:cs typeface="Aptos"/>
              </a:defRPr>
            </a:defPPr>
            <a:lvl1pPr>
              <a:defRPr sz="1500" b="1">
                <a:solidFill>
                  <a:srgbClr val="39714F"/>
                </a:solidFill>
                <a:latin typeface="Aptos"/>
                <a:ea typeface="Aptos"/>
                <a:cs typeface="Aptos"/>
              </a:defRPr>
            </a:lvl1pPr>
            <a:lvl2pPr>
              <a:defRPr sz="1500" b="1">
                <a:solidFill>
                  <a:srgbClr val="39714F"/>
                </a:solidFill>
                <a:latin typeface="Aptos"/>
                <a:ea typeface="Aptos"/>
                <a:cs typeface="Aptos"/>
              </a:defRPr>
            </a:lvl2pPr>
            <a:lvl3pPr>
              <a:defRPr sz="1500" b="1">
                <a:solidFill>
                  <a:srgbClr val="39714F"/>
                </a:solidFill>
                <a:latin typeface="Aptos"/>
                <a:ea typeface="Aptos"/>
                <a:cs typeface="Aptos"/>
              </a:defRPr>
            </a:lvl3pPr>
            <a:lvl4pPr>
              <a:defRPr sz="1500" b="1">
                <a:solidFill>
                  <a:srgbClr val="39714F"/>
                </a:solidFill>
                <a:latin typeface="Aptos"/>
                <a:ea typeface="Aptos"/>
                <a:cs typeface="Aptos"/>
              </a:defRPr>
            </a:lvl4pPr>
            <a:lvl5pPr>
              <a:defRPr sz="1500" b="1">
                <a:solidFill>
                  <a:srgbClr val="39714F"/>
                </a:solidFill>
                <a:latin typeface="Aptos"/>
                <a:ea typeface="Aptos"/>
                <a:cs typeface="Aptos"/>
              </a:defRPr>
            </a:lvl5pPr>
            <a:lvl6pPr>
              <a:defRPr sz="1500" b="1">
                <a:solidFill>
                  <a:srgbClr val="39714F"/>
                </a:solidFill>
                <a:latin typeface="Aptos"/>
                <a:ea typeface="Aptos"/>
                <a:cs typeface="Aptos"/>
              </a:defRPr>
            </a:lvl6pPr>
            <a:lvl7pPr>
              <a:defRPr sz="1500" b="1">
                <a:solidFill>
                  <a:srgbClr val="39714F"/>
                </a:solidFill>
                <a:latin typeface="Aptos"/>
                <a:ea typeface="Aptos"/>
                <a:cs typeface="Aptos"/>
              </a:defRPr>
            </a:lvl7pPr>
            <a:lvl8pPr>
              <a:defRPr sz="1500" b="1">
                <a:solidFill>
                  <a:srgbClr val="39714F"/>
                </a:solidFill>
                <a:latin typeface="Aptos"/>
                <a:ea typeface="Aptos"/>
                <a:cs typeface="Aptos"/>
              </a:defRPr>
            </a:lvl8pPr>
            <a:lvl9pPr>
              <a:defRPr sz="1500" b="1">
                <a:solidFill>
                  <a:srgbClr val="39714F"/>
                </a:solidFill>
                <a:latin typeface="Aptos"/>
                <a:ea typeface="Aptos"/>
                <a:cs typeface="Aptos"/>
              </a:defRPr>
            </a:lvl9pPr>
          </a:lstStyle>
          <a:p>
            <a:pPr>
              <a:defRPr sz="1500" b="1">
                <a:solidFill>
                  <a:srgbClr val="39714F"/>
                </a:solidFill>
                <a:latin typeface="Aptos"/>
                <a:ea typeface="Aptos"/>
                <a:cs typeface="Aptos"/>
              </a:defRPr>
            </a:pPr>
            <a:r>
              <a:rPr sz="1500" b="1">
                <a:solidFill>
                  <a:srgbClr val="39714F"/>
                </a:solidFill>
                <a:latin typeface="Aptos"/>
                <a:ea typeface="Aptos"/>
                <a:cs typeface="Aptos"/>
              </a:rPr>
              <a:t>05</a:t>
            </a:r>
          </a:p>
        </p:txBody>
      </p:sp>
    </p:spTree>
    <p:extLst>
      <p:ext uri="{BB962C8B-B14F-4D97-AF65-F5344CB8AC3E}">
        <p14:creationId xmlns:p14="http://schemas.microsoft.com/office/powerpoint/2010/main" val="499290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246A50AB-9A1B-43DF-BA23-305B6E020BF2}"/>
              </a:ext>
            </a:extLst>
          </p:cNvPr>
          <p:cNvPicPr>
            <a:picLocks noChangeAspect="1"/>
          </p:cNvPicPr>
          <p:nvPr/>
        </p:nvPicPr>
        <p:blipFill>
          <a:blip r:embed="rId3"/>
          <a:srcRect/>
          <a:stretch>
            <a:fillRect/>
          </a:stretch>
        </p:blipFill>
        <p:spPr>
          <a:xfrm>
            <a:off x="10572750" y="400050"/>
            <a:ext cx="952500" cy="952500"/>
          </a:xfrm>
          <a:prstGeom prst="rect">
            <a:avLst/>
          </a:prstGeom>
        </p:spPr>
      </p:pic>
      <p:sp>
        <p:nvSpPr>
          <p:cNvPr id="5" name="tekst">
            <a:extLst>
              <a:ext uri="{FF2B5EF4-FFF2-40B4-BE49-F238E27FC236}">
                <a16:creationId xmlns:a16="http://schemas.microsoft.com/office/drawing/2014/main" id="{CCBF0557-000A-4078-BABE-2EC3C33E9524}"/>
              </a:ext>
            </a:extLst>
          </p:cNvPr>
          <p:cNvSpPr>
            <a:spLocks noGrp="1"/>
          </p:cNvSpPr>
          <p:nvPr/>
        </p:nvSpPr>
        <p:spPr>
          <a:xfrm>
            <a:off x="685800" y="619125"/>
            <a:ext cx="9620250" cy="952500"/>
          </a:xfrm>
          <a:prstGeom prst="rect">
            <a:avLst/>
          </a:prstGeom>
          <a:noFill/>
          <a:ln w="0">
            <a:noFill/>
            <a:prstDash val="solid"/>
          </a:ln>
        </p:spPr>
        <p:txBody>
          <a:bodyPr wrap="square" lIns="0" tIns="0" rIns="0" bIns="0" anchor="t">
            <a:noAutofit/>
          </a:bodyPr>
          <a:lstStyle>
            <a:defPPr>
              <a:defRPr sz="3450" b="1">
                <a:solidFill>
                  <a:srgbClr val="163C40"/>
                </a:solidFill>
                <a:latin typeface="Aptos"/>
                <a:ea typeface="Aptos"/>
                <a:cs typeface="Aptos"/>
              </a:defRPr>
            </a:defPPr>
            <a:lvl1pPr>
              <a:defRPr sz="3450" b="1">
                <a:solidFill>
                  <a:srgbClr val="163C40"/>
                </a:solidFill>
                <a:latin typeface="Aptos"/>
                <a:ea typeface="Aptos"/>
                <a:cs typeface="Aptos"/>
              </a:defRPr>
            </a:lvl1pPr>
            <a:lvl2pPr>
              <a:defRPr sz="3450" b="1">
                <a:solidFill>
                  <a:srgbClr val="163C40"/>
                </a:solidFill>
                <a:latin typeface="Aptos"/>
                <a:ea typeface="Aptos"/>
                <a:cs typeface="Aptos"/>
              </a:defRPr>
            </a:lvl2pPr>
            <a:lvl3pPr>
              <a:defRPr sz="3450" b="1">
                <a:solidFill>
                  <a:srgbClr val="163C40"/>
                </a:solidFill>
                <a:latin typeface="Aptos"/>
                <a:ea typeface="Aptos"/>
                <a:cs typeface="Aptos"/>
              </a:defRPr>
            </a:lvl3pPr>
            <a:lvl4pPr>
              <a:defRPr sz="3450" b="1">
                <a:solidFill>
                  <a:srgbClr val="163C40"/>
                </a:solidFill>
                <a:latin typeface="Aptos"/>
                <a:ea typeface="Aptos"/>
                <a:cs typeface="Aptos"/>
              </a:defRPr>
            </a:lvl4pPr>
            <a:lvl5pPr>
              <a:defRPr sz="3450" b="1">
                <a:solidFill>
                  <a:srgbClr val="163C40"/>
                </a:solidFill>
                <a:latin typeface="Aptos"/>
                <a:ea typeface="Aptos"/>
                <a:cs typeface="Aptos"/>
              </a:defRPr>
            </a:lvl5pPr>
            <a:lvl6pPr>
              <a:defRPr sz="3450" b="1">
                <a:solidFill>
                  <a:srgbClr val="163C40"/>
                </a:solidFill>
                <a:latin typeface="Aptos"/>
                <a:ea typeface="Aptos"/>
                <a:cs typeface="Aptos"/>
              </a:defRPr>
            </a:lvl6pPr>
            <a:lvl7pPr>
              <a:defRPr sz="3450" b="1">
                <a:solidFill>
                  <a:srgbClr val="163C40"/>
                </a:solidFill>
                <a:latin typeface="Aptos"/>
                <a:ea typeface="Aptos"/>
                <a:cs typeface="Aptos"/>
              </a:defRPr>
            </a:lvl7pPr>
            <a:lvl8pPr>
              <a:defRPr sz="3450" b="1">
                <a:solidFill>
                  <a:srgbClr val="163C40"/>
                </a:solidFill>
                <a:latin typeface="Aptos"/>
                <a:ea typeface="Aptos"/>
                <a:cs typeface="Aptos"/>
              </a:defRPr>
            </a:lvl8pPr>
            <a:lvl9pPr>
              <a:defRPr sz="3450" b="1">
                <a:solidFill>
                  <a:srgbClr val="163C40"/>
                </a:solidFill>
                <a:latin typeface="Aptos"/>
                <a:ea typeface="Aptos"/>
                <a:cs typeface="Aptos"/>
              </a:defRPr>
            </a:lvl9pPr>
          </a:lstStyle>
          <a:p>
            <a:pPr>
              <a:defRPr sz="3450" b="1">
                <a:solidFill>
                  <a:srgbClr val="163C40"/>
                </a:solidFill>
                <a:latin typeface="Aptos"/>
                <a:ea typeface="Aptos"/>
                <a:cs typeface="Aptos"/>
              </a:defRPr>
            </a:pPr>
            <a:r>
              <a:rPr sz="3450" b="1" dirty="0">
                <a:solidFill>
                  <a:srgbClr val="163C40"/>
                </a:solidFill>
                <a:latin typeface="Aptos"/>
                <a:ea typeface="Aptos"/>
                <a:cs typeface="Aptos"/>
              </a:rPr>
              <a:t>N279 </a:t>
            </a:r>
            <a:r>
              <a:rPr sz="3450" b="1" dirty="0" err="1">
                <a:solidFill>
                  <a:srgbClr val="163C40"/>
                </a:solidFill>
                <a:latin typeface="Aptos"/>
                <a:ea typeface="Aptos"/>
                <a:cs typeface="Aptos"/>
              </a:rPr>
              <a:t>bij</a:t>
            </a:r>
            <a:r>
              <a:rPr sz="3450" b="1" dirty="0">
                <a:solidFill>
                  <a:srgbClr val="163C40"/>
                </a:solidFill>
                <a:latin typeface="Aptos"/>
                <a:ea typeface="Aptos"/>
                <a:cs typeface="Aptos"/>
              </a:rPr>
              <a:t> </a:t>
            </a:r>
            <a:r>
              <a:rPr sz="3450" b="1" dirty="0" err="1">
                <a:solidFill>
                  <a:srgbClr val="163C40"/>
                </a:solidFill>
                <a:latin typeface="Aptos"/>
                <a:ea typeface="Aptos"/>
                <a:cs typeface="Aptos"/>
              </a:rPr>
              <a:t>Rijpelberg</a:t>
            </a:r>
            <a:r>
              <a:rPr sz="3450" b="1" dirty="0">
                <a:solidFill>
                  <a:srgbClr val="163C40"/>
                </a:solidFill>
                <a:latin typeface="Aptos"/>
                <a:ea typeface="Aptos"/>
                <a:cs typeface="Aptos"/>
              </a:rPr>
              <a:t> </a:t>
            </a:r>
            <a:r>
              <a:rPr sz="3450" b="1" dirty="0" err="1">
                <a:solidFill>
                  <a:srgbClr val="163C40"/>
                </a:solidFill>
                <a:latin typeface="Aptos"/>
                <a:ea typeface="Aptos"/>
                <a:cs typeface="Aptos"/>
              </a:rPr>
              <a:t>en</a:t>
            </a:r>
            <a:r>
              <a:rPr sz="3450" b="1" dirty="0">
                <a:solidFill>
                  <a:srgbClr val="163C40"/>
                </a:solidFill>
                <a:latin typeface="Aptos"/>
                <a:ea typeface="Aptos"/>
                <a:cs typeface="Aptos"/>
              </a:rPr>
              <a:t> </a:t>
            </a:r>
            <a:r>
              <a:rPr sz="3450" b="1" dirty="0" err="1">
                <a:solidFill>
                  <a:srgbClr val="163C40"/>
                </a:solidFill>
                <a:latin typeface="Aptos"/>
                <a:ea typeface="Aptos"/>
                <a:cs typeface="Aptos"/>
              </a:rPr>
              <a:t>Brouwhuis</a:t>
            </a:r>
            <a:endParaRPr sz="3450" b="1" dirty="0">
              <a:solidFill>
                <a:srgbClr val="163C40"/>
              </a:solidFill>
              <a:latin typeface="Aptos"/>
              <a:ea typeface="Aptos"/>
              <a:cs typeface="Aptos"/>
            </a:endParaRPr>
          </a:p>
        </p:txBody>
      </p:sp>
      <p:sp>
        <p:nvSpPr>
          <p:cNvPr id="6" name="tekst">
            <a:extLst>
              <a:ext uri="{FF2B5EF4-FFF2-40B4-BE49-F238E27FC236}">
                <a16:creationId xmlns:a16="http://schemas.microsoft.com/office/drawing/2014/main" id="{65B244B0-BA03-45F0-A779-12F8E8338A3E}"/>
              </a:ext>
            </a:extLst>
          </p:cNvPr>
          <p:cNvSpPr>
            <a:spLocks noGrp="1"/>
          </p:cNvSpPr>
          <p:nvPr/>
        </p:nvSpPr>
        <p:spPr>
          <a:xfrm>
            <a:off x="790575" y="1343025"/>
            <a:ext cx="2762250" cy="952500"/>
          </a:xfrm>
          <a:prstGeom prst="rect">
            <a:avLst/>
          </a:prstGeom>
          <a:noFill/>
          <a:ln w="0">
            <a:noFill/>
            <a:prstDash val="solid"/>
          </a:ln>
        </p:spPr>
        <p:txBody>
          <a:bodyPr wrap="square" lIns="0" tIns="0" rIns="0" bIns="0" anchor="t">
            <a:noAutofit/>
          </a:bodyPr>
          <a:lstStyle>
            <a:defPPr>
              <a:defRPr sz="2175" b="1">
                <a:solidFill>
                  <a:srgbClr val="39714F"/>
                </a:solidFill>
                <a:latin typeface="Aptos"/>
                <a:ea typeface="Aptos"/>
                <a:cs typeface="Aptos"/>
              </a:defRPr>
            </a:defPPr>
            <a:lvl1pPr>
              <a:defRPr sz="2175" b="1">
                <a:solidFill>
                  <a:srgbClr val="39714F"/>
                </a:solidFill>
                <a:latin typeface="Aptos"/>
                <a:ea typeface="Aptos"/>
                <a:cs typeface="Aptos"/>
              </a:defRPr>
            </a:lvl1pPr>
            <a:lvl2pPr>
              <a:defRPr sz="2175" b="1">
                <a:solidFill>
                  <a:srgbClr val="39714F"/>
                </a:solidFill>
                <a:latin typeface="Aptos"/>
                <a:ea typeface="Aptos"/>
                <a:cs typeface="Aptos"/>
              </a:defRPr>
            </a:lvl2pPr>
            <a:lvl3pPr>
              <a:defRPr sz="2175" b="1">
                <a:solidFill>
                  <a:srgbClr val="39714F"/>
                </a:solidFill>
                <a:latin typeface="Aptos"/>
                <a:ea typeface="Aptos"/>
                <a:cs typeface="Aptos"/>
              </a:defRPr>
            </a:lvl3pPr>
            <a:lvl4pPr>
              <a:defRPr sz="2175" b="1">
                <a:solidFill>
                  <a:srgbClr val="39714F"/>
                </a:solidFill>
                <a:latin typeface="Aptos"/>
                <a:ea typeface="Aptos"/>
                <a:cs typeface="Aptos"/>
              </a:defRPr>
            </a:lvl4pPr>
            <a:lvl5pPr>
              <a:defRPr sz="2175" b="1">
                <a:solidFill>
                  <a:srgbClr val="39714F"/>
                </a:solidFill>
                <a:latin typeface="Aptos"/>
                <a:ea typeface="Aptos"/>
                <a:cs typeface="Aptos"/>
              </a:defRPr>
            </a:lvl5pPr>
            <a:lvl6pPr>
              <a:defRPr sz="2175" b="1">
                <a:solidFill>
                  <a:srgbClr val="39714F"/>
                </a:solidFill>
                <a:latin typeface="Aptos"/>
                <a:ea typeface="Aptos"/>
                <a:cs typeface="Aptos"/>
              </a:defRPr>
            </a:lvl6pPr>
            <a:lvl7pPr>
              <a:defRPr sz="2175" b="1">
                <a:solidFill>
                  <a:srgbClr val="39714F"/>
                </a:solidFill>
                <a:latin typeface="Aptos"/>
                <a:ea typeface="Aptos"/>
                <a:cs typeface="Aptos"/>
              </a:defRPr>
            </a:lvl7pPr>
            <a:lvl8pPr>
              <a:defRPr sz="2175" b="1">
                <a:solidFill>
                  <a:srgbClr val="39714F"/>
                </a:solidFill>
                <a:latin typeface="Aptos"/>
                <a:ea typeface="Aptos"/>
                <a:cs typeface="Aptos"/>
              </a:defRPr>
            </a:lvl8pPr>
            <a:lvl9pPr>
              <a:defRPr sz="2175" b="1">
                <a:solidFill>
                  <a:srgbClr val="39714F"/>
                </a:solidFill>
                <a:latin typeface="Aptos"/>
                <a:ea typeface="Aptos"/>
                <a:cs typeface="Aptos"/>
              </a:defRPr>
            </a:lvl9pPr>
          </a:lstStyle>
          <a:p>
            <a:pPr>
              <a:defRPr sz="2175" b="1">
                <a:solidFill>
                  <a:srgbClr val="39714F"/>
                </a:solidFill>
                <a:latin typeface="Aptos"/>
                <a:ea typeface="Aptos"/>
                <a:cs typeface="Aptos"/>
              </a:defRPr>
            </a:pPr>
            <a:r>
              <a:rPr sz="2175" b="1" dirty="0" err="1">
                <a:solidFill>
                  <a:srgbClr val="39714F"/>
                </a:solidFill>
                <a:latin typeface="Aptos"/>
                <a:ea typeface="Aptos"/>
                <a:cs typeface="Aptos"/>
              </a:rPr>
              <a:t>Volledige</a:t>
            </a:r>
            <a:r>
              <a:rPr sz="2175" b="1" dirty="0">
                <a:solidFill>
                  <a:srgbClr val="39714F"/>
                </a:solidFill>
                <a:latin typeface="Aptos"/>
                <a:ea typeface="Aptos"/>
                <a:cs typeface="Aptos"/>
              </a:rPr>
              <a:t> 2×2</a:t>
            </a:r>
          </a:p>
          <a:p>
            <a:pPr>
              <a:defRPr sz="2175" b="1">
                <a:solidFill>
                  <a:srgbClr val="39714F"/>
                </a:solidFill>
                <a:latin typeface="Aptos"/>
                <a:ea typeface="Aptos"/>
                <a:cs typeface="Aptos"/>
              </a:defRPr>
            </a:pPr>
            <a:r>
              <a:rPr sz="2175" b="1" dirty="0">
                <a:solidFill>
                  <a:srgbClr val="39714F"/>
                </a:solidFill>
                <a:latin typeface="Aptos"/>
                <a:ea typeface="Aptos"/>
                <a:cs typeface="Aptos"/>
              </a:rPr>
              <a:t>Helmond–Asten</a:t>
            </a:r>
          </a:p>
        </p:txBody>
      </p:sp>
      <p:sp>
        <p:nvSpPr>
          <p:cNvPr id="7" name="tekst">
            <a:extLst>
              <a:ext uri="{FF2B5EF4-FFF2-40B4-BE49-F238E27FC236}">
                <a16:creationId xmlns:a16="http://schemas.microsoft.com/office/drawing/2014/main" id="{134E6697-6DC3-4B97-ACC7-8CE4C2FE1162}"/>
              </a:ext>
            </a:extLst>
          </p:cNvPr>
          <p:cNvSpPr>
            <a:spLocks noGrp="1"/>
          </p:cNvSpPr>
          <p:nvPr/>
        </p:nvSpPr>
        <p:spPr>
          <a:xfrm>
            <a:off x="3590925" y="1341453"/>
            <a:ext cx="7810500" cy="971550"/>
          </a:xfrm>
          <a:prstGeom prst="rect">
            <a:avLst/>
          </a:prstGeom>
          <a:noFill/>
          <a:ln w="0">
            <a:noFill/>
            <a:prstDash val="solid"/>
          </a:ln>
        </p:spPr>
        <p:txBody>
          <a:bodyPr wrap="square" lIns="0" tIns="0" rIns="0" bIns="0" anchor="t">
            <a:noAutofit/>
          </a:bodyPr>
          <a:lstStyle>
            <a:defPPr>
              <a:defRPr sz="2175" b="0">
                <a:solidFill>
                  <a:srgbClr val="163C40"/>
                </a:solidFill>
                <a:latin typeface="Aptos"/>
                <a:ea typeface="Aptos"/>
                <a:cs typeface="Aptos"/>
              </a:defRPr>
            </a:defPPr>
            <a:lvl1pPr>
              <a:defRPr sz="2175" b="0">
                <a:solidFill>
                  <a:srgbClr val="163C40"/>
                </a:solidFill>
                <a:latin typeface="Aptos"/>
                <a:ea typeface="Aptos"/>
                <a:cs typeface="Aptos"/>
              </a:defRPr>
            </a:lvl1pPr>
            <a:lvl2pPr>
              <a:defRPr sz="2175" b="0">
                <a:solidFill>
                  <a:srgbClr val="163C40"/>
                </a:solidFill>
                <a:latin typeface="Aptos"/>
                <a:ea typeface="Aptos"/>
                <a:cs typeface="Aptos"/>
              </a:defRPr>
            </a:lvl2pPr>
            <a:lvl3pPr>
              <a:defRPr sz="2175" b="0">
                <a:solidFill>
                  <a:srgbClr val="163C40"/>
                </a:solidFill>
                <a:latin typeface="Aptos"/>
                <a:ea typeface="Aptos"/>
                <a:cs typeface="Aptos"/>
              </a:defRPr>
            </a:lvl3pPr>
            <a:lvl4pPr>
              <a:defRPr sz="2175" b="0">
                <a:solidFill>
                  <a:srgbClr val="163C40"/>
                </a:solidFill>
                <a:latin typeface="Aptos"/>
                <a:ea typeface="Aptos"/>
                <a:cs typeface="Aptos"/>
              </a:defRPr>
            </a:lvl4pPr>
            <a:lvl5pPr>
              <a:defRPr sz="2175" b="0">
                <a:solidFill>
                  <a:srgbClr val="163C40"/>
                </a:solidFill>
                <a:latin typeface="Aptos"/>
                <a:ea typeface="Aptos"/>
                <a:cs typeface="Aptos"/>
              </a:defRPr>
            </a:lvl5pPr>
            <a:lvl6pPr>
              <a:defRPr sz="2175" b="0">
                <a:solidFill>
                  <a:srgbClr val="163C40"/>
                </a:solidFill>
                <a:latin typeface="Aptos"/>
                <a:ea typeface="Aptos"/>
                <a:cs typeface="Aptos"/>
              </a:defRPr>
            </a:lvl6pPr>
            <a:lvl7pPr>
              <a:defRPr sz="2175" b="0">
                <a:solidFill>
                  <a:srgbClr val="163C40"/>
                </a:solidFill>
                <a:latin typeface="Aptos"/>
                <a:ea typeface="Aptos"/>
                <a:cs typeface="Aptos"/>
              </a:defRPr>
            </a:lvl7pPr>
            <a:lvl8pPr>
              <a:defRPr sz="2175" b="0">
                <a:solidFill>
                  <a:srgbClr val="163C40"/>
                </a:solidFill>
                <a:latin typeface="Aptos"/>
                <a:ea typeface="Aptos"/>
                <a:cs typeface="Aptos"/>
              </a:defRPr>
            </a:lvl8pPr>
            <a:lvl9pPr>
              <a:defRPr sz="2175" b="0">
                <a:solidFill>
                  <a:srgbClr val="163C40"/>
                </a:solidFill>
                <a:latin typeface="Aptos"/>
                <a:ea typeface="Aptos"/>
                <a:cs typeface="Aptos"/>
              </a:defRPr>
            </a:lvl9pPr>
          </a:lstStyle>
          <a:p>
            <a:pPr>
              <a:defRPr sz="2175" b="0">
                <a:solidFill>
                  <a:srgbClr val="163C40"/>
                </a:solidFill>
                <a:latin typeface="Aptos"/>
                <a:ea typeface="Aptos"/>
                <a:cs typeface="Aptos"/>
              </a:defRPr>
            </a:pPr>
            <a:r>
              <a:rPr sz="2175" b="0" dirty="0">
                <a:solidFill>
                  <a:srgbClr val="163C40"/>
                </a:solidFill>
                <a:latin typeface="Aptos"/>
                <a:ea typeface="Aptos"/>
                <a:cs typeface="Aptos"/>
              </a:rPr>
              <a:t>De </a:t>
            </a:r>
            <a:r>
              <a:rPr sz="2175" b="0" dirty="0" err="1">
                <a:solidFill>
                  <a:srgbClr val="163C40"/>
                </a:solidFill>
                <a:latin typeface="Aptos"/>
                <a:ea typeface="Aptos"/>
                <a:cs typeface="Aptos"/>
              </a:rPr>
              <a:t>toenmalige</a:t>
            </a:r>
            <a:r>
              <a:rPr sz="2175" b="0" dirty="0">
                <a:solidFill>
                  <a:srgbClr val="163C40"/>
                </a:solidFill>
                <a:latin typeface="Aptos"/>
                <a:ea typeface="Aptos"/>
                <a:cs typeface="Aptos"/>
              </a:rPr>
              <a:t> </a:t>
            </a:r>
            <a:r>
              <a:rPr sz="2175" b="0" dirty="0" err="1">
                <a:solidFill>
                  <a:srgbClr val="163C40"/>
                </a:solidFill>
                <a:latin typeface="Aptos"/>
                <a:ea typeface="Aptos"/>
                <a:cs typeface="Aptos"/>
              </a:rPr>
              <a:t>verkeersgegevens</a:t>
            </a:r>
            <a:r>
              <a:rPr sz="2175" b="0" dirty="0">
                <a:solidFill>
                  <a:srgbClr val="163C40"/>
                </a:solidFill>
                <a:latin typeface="Aptos"/>
                <a:ea typeface="Aptos"/>
                <a:cs typeface="Aptos"/>
              </a:rPr>
              <a:t> </a:t>
            </a:r>
            <a:r>
              <a:rPr sz="2175" b="0" dirty="0" err="1">
                <a:solidFill>
                  <a:srgbClr val="163C40"/>
                </a:solidFill>
                <a:latin typeface="Aptos"/>
                <a:ea typeface="Aptos"/>
                <a:cs typeface="Aptos"/>
              </a:rPr>
              <a:t>onderbouwen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geen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volledige</a:t>
            </a:r>
            <a:r>
              <a:rPr sz="2175" b="0" dirty="0">
                <a:solidFill>
                  <a:srgbClr val="163C40"/>
                </a:solidFill>
                <a:latin typeface="Aptos"/>
                <a:ea typeface="Aptos"/>
                <a:cs typeface="Aptos"/>
              </a:rPr>
              <a:t> </a:t>
            </a:r>
            <a:r>
              <a:rPr sz="2175" b="0" dirty="0" err="1">
                <a:solidFill>
                  <a:srgbClr val="163C40"/>
                </a:solidFill>
                <a:latin typeface="Aptos"/>
                <a:ea typeface="Aptos"/>
                <a:cs typeface="Aptos"/>
              </a:rPr>
              <a:t>verbreding</a:t>
            </a:r>
            <a:r>
              <a:rPr sz="2175" b="0" dirty="0">
                <a:solidFill>
                  <a:srgbClr val="163C40"/>
                </a:solidFill>
                <a:latin typeface="Aptos"/>
                <a:ea typeface="Aptos"/>
                <a:cs typeface="Aptos"/>
              </a:rPr>
              <a:t>. </a:t>
            </a:r>
            <a:r>
              <a:rPr sz="2175" b="0" dirty="0" err="1">
                <a:solidFill>
                  <a:srgbClr val="163C40"/>
                </a:solidFill>
                <a:latin typeface="Aptos"/>
                <a:ea typeface="Aptos"/>
                <a:cs typeface="Aptos"/>
              </a:rPr>
              <a:t>Volgens</a:t>
            </a:r>
            <a:r>
              <a:rPr sz="2175" b="0" dirty="0">
                <a:solidFill>
                  <a:srgbClr val="163C40"/>
                </a:solidFill>
                <a:latin typeface="Aptos"/>
                <a:ea typeface="Aptos"/>
                <a:cs typeface="Aptos"/>
              </a:rPr>
              <a:t> het </a:t>
            </a:r>
            <a:r>
              <a:rPr sz="2175" b="0" dirty="0" err="1">
                <a:solidFill>
                  <a:srgbClr val="163C40"/>
                </a:solidFill>
                <a:latin typeface="Aptos"/>
                <a:ea typeface="Aptos"/>
                <a:cs typeface="Aptos"/>
              </a:rPr>
              <a:t>projectteam</a:t>
            </a:r>
            <a:r>
              <a:rPr sz="2175" b="0" dirty="0">
                <a:solidFill>
                  <a:srgbClr val="163C40"/>
                </a:solidFill>
                <a:latin typeface="Aptos"/>
                <a:ea typeface="Aptos"/>
                <a:cs typeface="Aptos"/>
              </a:rPr>
              <a:t> </a:t>
            </a:r>
            <a:r>
              <a:rPr sz="2175" b="0" dirty="0" err="1">
                <a:solidFill>
                  <a:srgbClr val="163C40"/>
                </a:solidFill>
                <a:latin typeface="Aptos"/>
                <a:ea typeface="Aptos"/>
                <a:cs typeface="Aptos"/>
              </a:rPr>
              <a:t>liggen</a:t>
            </a:r>
            <a:r>
              <a:rPr sz="2175" b="0" dirty="0">
                <a:solidFill>
                  <a:srgbClr val="163C40"/>
                </a:solidFill>
                <a:latin typeface="Aptos"/>
                <a:ea typeface="Aptos"/>
                <a:cs typeface="Aptos"/>
              </a:rPr>
              <a:t> de </a:t>
            </a:r>
            <a:r>
              <a:rPr sz="2175" b="0" dirty="0" err="1">
                <a:solidFill>
                  <a:srgbClr val="163C40"/>
                </a:solidFill>
                <a:latin typeface="Aptos"/>
                <a:ea typeface="Aptos"/>
                <a:cs typeface="Aptos"/>
              </a:rPr>
              <a:t>knelpunten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vooral</a:t>
            </a:r>
            <a:r>
              <a:rPr sz="2175" b="0" dirty="0">
                <a:solidFill>
                  <a:srgbClr val="163C40"/>
                </a:solidFill>
                <a:latin typeface="Aptos"/>
                <a:ea typeface="Aptos"/>
                <a:cs typeface="Aptos"/>
              </a:rPr>
              <a:t> </a:t>
            </a:r>
            <a:r>
              <a:rPr sz="2175" b="0" dirty="0" err="1">
                <a:solidFill>
                  <a:srgbClr val="163C40"/>
                </a:solidFill>
                <a:latin typeface="Aptos"/>
                <a:ea typeface="Aptos"/>
                <a:cs typeface="Aptos"/>
              </a:rPr>
              <a:t>bij</a:t>
            </a:r>
            <a:r>
              <a:rPr sz="2175" b="0" dirty="0">
                <a:solidFill>
                  <a:srgbClr val="163C40"/>
                </a:solidFill>
                <a:latin typeface="Aptos"/>
                <a:ea typeface="Aptos"/>
                <a:cs typeface="Aptos"/>
              </a:rPr>
              <a:t> </a:t>
            </a:r>
            <a:r>
              <a:rPr sz="2175" b="0" dirty="0" err="1">
                <a:solidFill>
                  <a:srgbClr val="163C40"/>
                </a:solidFill>
                <a:latin typeface="Aptos"/>
                <a:ea typeface="Aptos"/>
                <a:cs typeface="Aptos"/>
              </a:rPr>
              <a:t>kruisingen</a:t>
            </a:r>
            <a:r>
              <a:rPr sz="2175" b="0" dirty="0">
                <a:solidFill>
                  <a:srgbClr val="163C40"/>
                </a:solidFill>
                <a:latin typeface="Aptos"/>
                <a:ea typeface="Aptos"/>
                <a:cs typeface="Aptos"/>
              </a:rPr>
              <a:t>.</a:t>
            </a:r>
            <a:endParaRPr lang="nl-NL" sz="2175" b="0" dirty="0">
              <a:solidFill>
                <a:srgbClr val="163C40"/>
              </a:solidFill>
              <a:latin typeface="Aptos"/>
              <a:ea typeface="Aptos"/>
              <a:cs typeface="Aptos"/>
            </a:endParaRPr>
          </a:p>
          <a:p>
            <a:pPr>
              <a:defRPr sz="2175" b="0">
                <a:solidFill>
                  <a:srgbClr val="163C40"/>
                </a:solidFill>
                <a:latin typeface="Aptos"/>
                <a:ea typeface="Aptos"/>
                <a:cs typeface="Aptos"/>
              </a:defRPr>
            </a:pPr>
            <a:endParaRPr sz="2175" b="0" dirty="0">
              <a:solidFill>
                <a:srgbClr val="163C40"/>
              </a:solidFill>
              <a:latin typeface="Aptos"/>
              <a:ea typeface="Aptos"/>
              <a:cs typeface="Aptos"/>
            </a:endParaRPr>
          </a:p>
        </p:txBody>
      </p:sp>
      <p:sp>
        <p:nvSpPr>
          <p:cNvPr id="8" name="tekst">
            <a:extLst>
              <a:ext uri="{FF2B5EF4-FFF2-40B4-BE49-F238E27FC236}">
                <a16:creationId xmlns:a16="http://schemas.microsoft.com/office/drawing/2014/main" id="{BBB5FF43-7BB6-47D1-B0E2-DDAA86E0EC39}"/>
              </a:ext>
            </a:extLst>
          </p:cNvPr>
          <p:cNvSpPr>
            <a:spLocks noGrp="1"/>
          </p:cNvSpPr>
          <p:nvPr/>
        </p:nvSpPr>
        <p:spPr>
          <a:xfrm>
            <a:off x="685800" y="2533650"/>
            <a:ext cx="2762250" cy="952500"/>
          </a:xfrm>
          <a:prstGeom prst="rect">
            <a:avLst/>
          </a:prstGeom>
          <a:noFill/>
          <a:ln w="0">
            <a:noFill/>
            <a:prstDash val="solid"/>
          </a:ln>
        </p:spPr>
        <p:txBody>
          <a:bodyPr wrap="square" lIns="0" tIns="0" rIns="0" bIns="0" anchor="t">
            <a:noAutofit/>
          </a:bodyPr>
          <a:lstStyle>
            <a:defPPr>
              <a:defRPr sz="2175" b="1">
                <a:solidFill>
                  <a:srgbClr val="39714F"/>
                </a:solidFill>
                <a:latin typeface="Aptos"/>
                <a:ea typeface="Aptos"/>
                <a:cs typeface="Aptos"/>
              </a:defRPr>
            </a:defPPr>
            <a:lvl1pPr>
              <a:defRPr sz="2175" b="1">
                <a:solidFill>
                  <a:srgbClr val="39714F"/>
                </a:solidFill>
                <a:latin typeface="Aptos"/>
                <a:ea typeface="Aptos"/>
                <a:cs typeface="Aptos"/>
              </a:defRPr>
            </a:lvl1pPr>
            <a:lvl2pPr>
              <a:defRPr sz="2175" b="1">
                <a:solidFill>
                  <a:srgbClr val="39714F"/>
                </a:solidFill>
                <a:latin typeface="Aptos"/>
                <a:ea typeface="Aptos"/>
                <a:cs typeface="Aptos"/>
              </a:defRPr>
            </a:lvl2pPr>
            <a:lvl3pPr>
              <a:defRPr sz="2175" b="1">
                <a:solidFill>
                  <a:srgbClr val="39714F"/>
                </a:solidFill>
                <a:latin typeface="Aptos"/>
                <a:ea typeface="Aptos"/>
                <a:cs typeface="Aptos"/>
              </a:defRPr>
            </a:lvl3pPr>
            <a:lvl4pPr>
              <a:defRPr sz="2175" b="1">
                <a:solidFill>
                  <a:srgbClr val="39714F"/>
                </a:solidFill>
                <a:latin typeface="Aptos"/>
                <a:ea typeface="Aptos"/>
                <a:cs typeface="Aptos"/>
              </a:defRPr>
            </a:lvl4pPr>
            <a:lvl5pPr>
              <a:defRPr sz="2175" b="1">
                <a:solidFill>
                  <a:srgbClr val="39714F"/>
                </a:solidFill>
                <a:latin typeface="Aptos"/>
                <a:ea typeface="Aptos"/>
                <a:cs typeface="Aptos"/>
              </a:defRPr>
            </a:lvl5pPr>
            <a:lvl6pPr>
              <a:defRPr sz="2175" b="1">
                <a:solidFill>
                  <a:srgbClr val="39714F"/>
                </a:solidFill>
                <a:latin typeface="Aptos"/>
                <a:ea typeface="Aptos"/>
                <a:cs typeface="Aptos"/>
              </a:defRPr>
            </a:lvl6pPr>
            <a:lvl7pPr>
              <a:defRPr sz="2175" b="1">
                <a:solidFill>
                  <a:srgbClr val="39714F"/>
                </a:solidFill>
                <a:latin typeface="Aptos"/>
                <a:ea typeface="Aptos"/>
                <a:cs typeface="Aptos"/>
              </a:defRPr>
            </a:lvl7pPr>
            <a:lvl8pPr>
              <a:defRPr sz="2175" b="1">
                <a:solidFill>
                  <a:srgbClr val="39714F"/>
                </a:solidFill>
                <a:latin typeface="Aptos"/>
                <a:ea typeface="Aptos"/>
                <a:cs typeface="Aptos"/>
              </a:defRPr>
            </a:lvl8pPr>
            <a:lvl9pPr>
              <a:defRPr sz="2175" b="1">
                <a:solidFill>
                  <a:srgbClr val="39714F"/>
                </a:solidFill>
                <a:latin typeface="Aptos"/>
                <a:ea typeface="Aptos"/>
                <a:cs typeface="Aptos"/>
              </a:defRPr>
            </a:lvl9pPr>
          </a:lstStyle>
          <a:p>
            <a:pPr>
              <a:defRPr sz="2175" b="1">
                <a:solidFill>
                  <a:srgbClr val="39714F"/>
                </a:solidFill>
                <a:latin typeface="Aptos"/>
                <a:ea typeface="Aptos"/>
                <a:cs typeface="Aptos"/>
              </a:defRPr>
            </a:pPr>
            <a:r>
              <a:rPr sz="2175" b="1" dirty="0" err="1">
                <a:solidFill>
                  <a:srgbClr val="39714F"/>
                </a:solidFill>
                <a:latin typeface="Aptos"/>
                <a:ea typeface="Aptos"/>
                <a:cs typeface="Aptos"/>
              </a:rPr>
              <a:t>Geluid</a:t>
            </a:r>
            <a:r>
              <a:rPr sz="2175" b="1" dirty="0">
                <a:solidFill>
                  <a:srgbClr val="39714F"/>
                </a:solidFill>
                <a:latin typeface="Aptos"/>
                <a:ea typeface="Aptos"/>
                <a:cs typeface="Aptos"/>
              </a:rPr>
              <a:t> </a:t>
            </a:r>
            <a:r>
              <a:rPr sz="2175" b="1" dirty="0" err="1">
                <a:solidFill>
                  <a:srgbClr val="39714F"/>
                </a:solidFill>
                <a:latin typeface="Aptos"/>
                <a:ea typeface="Aptos"/>
                <a:cs typeface="Aptos"/>
              </a:rPr>
              <a:t>bij</a:t>
            </a:r>
            <a:r>
              <a:rPr sz="2175" b="1" dirty="0">
                <a:solidFill>
                  <a:srgbClr val="39714F"/>
                </a:solidFill>
                <a:latin typeface="Aptos"/>
                <a:ea typeface="Aptos"/>
                <a:cs typeface="Aptos"/>
              </a:rPr>
              <a:t> </a:t>
            </a:r>
            <a:r>
              <a:rPr sz="2175" b="1" dirty="0" err="1">
                <a:solidFill>
                  <a:srgbClr val="39714F"/>
                </a:solidFill>
                <a:latin typeface="Aptos"/>
                <a:ea typeface="Aptos"/>
                <a:cs typeface="Aptos"/>
              </a:rPr>
              <a:t>woningen</a:t>
            </a:r>
            <a:endParaRPr sz="2175" b="1" dirty="0">
              <a:solidFill>
                <a:srgbClr val="39714F"/>
              </a:solidFill>
              <a:latin typeface="Aptos"/>
              <a:ea typeface="Aptos"/>
              <a:cs typeface="Aptos"/>
            </a:endParaRPr>
          </a:p>
        </p:txBody>
      </p:sp>
      <p:sp>
        <p:nvSpPr>
          <p:cNvPr id="9" name="tekst">
            <a:extLst>
              <a:ext uri="{FF2B5EF4-FFF2-40B4-BE49-F238E27FC236}">
                <a16:creationId xmlns:a16="http://schemas.microsoft.com/office/drawing/2014/main" id="{7209F106-FE32-4EAF-BC92-60D5E7EB730A}"/>
              </a:ext>
            </a:extLst>
          </p:cNvPr>
          <p:cNvSpPr>
            <a:spLocks noGrp="1"/>
          </p:cNvSpPr>
          <p:nvPr/>
        </p:nvSpPr>
        <p:spPr>
          <a:xfrm>
            <a:off x="3552825" y="2514600"/>
            <a:ext cx="7810500" cy="971550"/>
          </a:xfrm>
          <a:prstGeom prst="rect">
            <a:avLst/>
          </a:prstGeom>
          <a:noFill/>
          <a:ln w="0">
            <a:noFill/>
            <a:prstDash val="solid"/>
          </a:ln>
        </p:spPr>
        <p:txBody>
          <a:bodyPr wrap="square" lIns="0" tIns="0" rIns="0" bIns="0" anchor="t">
            <a:noAutofit/>
          </a:bodyPr>
          <a:lstStyle>
            <a:defPPr>
              <a:defRPr sz="2175" b="0">
                <a:solidFill>
                  <a:srgbClr val="163C40"/>
                </a:solidFill>
                <a:latin typeface="Aptos"/>
                <a:ea typeface="Aptos"/>
                <a:cs typeface="Aptos"/>
              </a:defRPr>
            </a:defPPr>
            <a:lvl1pPr>
              <a:defRPr sz="2175" b="0">
                <a:solidFill>
                  <a:srgbClr val="163C40"/>
                </a:solidFill>
                <a:latin typeface="Aptos"/>
                <a:ea typeface="Aptos"/>
                <a:cs typeface="Aptos"/>
              </a:defRPr>
            </a:lvl1pPr>
            <a:lvl2pPr>
              <a:defRPr sz="2175" b="0">
                <a:solidFill>
                  <a:srgbClr val="163C40"/>
                </a:solidFill>
                <a:latin typeface="Aptos"/>
                <a:ea typeface="Aptos"/>
                <a:cs typeface="Aptos"/>
              </a:defRPr>
            </a:lvl2pPr>
            <a:lvl3pPr>
              <a:defRPr sz="2175" b="0">
                <a:solidFill>
                  <a:srgbClr val="163C40"/>
                </a:solidFill>
                <a:latin typeface="Aptos"/>
                <a:ea typeface="Aptos"/>
                <a:cs typeface="Aptos"/>
              </a:defRPr>
            </a:lvl3pPr>
            <a:lvl4pPr>
              <a:defRPr sz="2175" b="0">
                <a:solidFill>
                  <a:srgbClr val="163C40"/>
                </a:solidFill>
                <a:latin typeface="Aptos"/>
                <a:ea typeface="Aptos"/>
                <a:cs typeface="Aptos"/>
              </a:defRPr>
            </a:lvl4pPr>
            <a:lvl5pPr>
              <a:defRPr sz="2175" b="0">
                <a:solidFill>
                  <a:srgbClr val="163C40"/>
                </a:solidFill>
                <a:latin typeface="Aptos"/>
                <a:ea typeface="Aptos"/>
                <a:cs typeface="Aptos"/>
              </a:defRPr>
            </a:lvl5pPr>
            <a:lvl6pPr>
              <a:defRPr sz="2175" b="0">
                <a:solidFill>
                  <a:srgbClr val="163C40"/>
                </a:solidFill>
                <a:latin typeface="Aptos"/>
                <a:ea typeface="Aptos"/>
                <a:cs typeface="Aptos"/>
              </a:defRPr>
            </a:lvl6pPr>
            <a:lvl7pPr>
              <a:defRPr sz="2175" b="0">
                <a:solidFill>
                  <a:srgbClr val="163C40"/>
                </a:solidFill>
                <a:latin typeface="Aptos"/>
                <a:ea typeface="Aptos"/>
                <a:cs typeface="Aptos"/>
              </a:defRPr>
            </a:lvl7pPr>
            <a:lvl8pPr>
              <a:defRPr sz="2175" b="0">
                <a:solidFill>
                  <a:srgbClr val="163C40"/>
                </a:solidFill>
                <a:latin typeface="Aptos"/>
                <a:ea typeface="Aptos"/>
                <a:cs typeface="Aptos"/>
              </a:defRPr>
            </a:lvl8pPr>
            <a:lvl9pPr>
              <a:defRPr sz="2175" b="0">
                <a:solidFill>
                  <a:srgbClr val="163C40"/>
                </a:solidFill>
                <a:latin typeface="Aptos"/>
                <a:ea typeface="Aptos"/>
                <a:cs typeface="Aptos"/>
              </a:defRPr>
            </a:lvl9pPr>
          </a:lstStyle>
          <a:p>
            <a:pPr>
              <a:defRPr sz="2175" b="0">
                <a:solidFill>
                  <a:srgbClr val="163C40"/>
                </a:solidFill>
                <a:latin typeface="Aptos"/>
                <a:ea typeface="Aptos"/>
                <a:cs typeface="Aptos"/>
              </a:defRPr>
            </a:pPr>
            <a:r>
              <a:rPr sz="2175" b="0" dirty="0" err="1">
                <a:solidFill>
                  <a:srgbClr val="163C40"/>
                </a:solidFill>
                <a:latin typeface="Aptos"/>
                <a:ea typeface="Aptos"/>
                <a:cs typeface="Aptos"/>
              </a:rPr>
              <a:t>Bestaande</a:t>
            </a:r>
            <a:r>
              <a:rPr sz="2175" b="0" dirty="0">
                <a:solidFill>
                  <a:srgbClr val="163C40"/>
                </a:solidFill>
                <a:latin typeface="Aptos"/>
                <a:ea typeface="Aptos"/>
                <a:cs typeface="Aptos"/>
              </a:rPr>
              <a:t> </a:t>
            </a:r>
            <a:r>
              <a:rPr sz="2175" b="0" dirty="0" err="1">
                <a:solidFill>
                  <a:srgbClr val="163C40"/>
                </a:solidFill>
                <a:latin typeface="Aptos"/>
                <a:ea typeface="Aptos"/>
                <a:cs typeface="Aptos"/>
              </a:rPr>
              <a:t>geluidswallen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tellen</a:t>
            </a:r>
            <a:r>
              <a:rPr sz="2175" b="0" dirty="0">
                <a:solidFill>
                  <a:srgbClr val="163C40"/>
                </a:solidFill>
                <a:latin typeface="Aptos"/>
                <a:ea typeface="Aptos"/>
                <a:cs typeface="Aptos"/>
              </a:rPr>
              <a:t> mee, </a:t>
            </a:r>
            <a:r>
              <a:rPr sz="2175" b="0" dirty="0" err="1">
                <a:solidFill>
                  <a:srgbClr val="163C40"/>
                </a:solidFill>
                <a:latin typeface="Aptos"/>
                <a:ea typeface="Aptos"/>
                <a:cs typeface="Aptos"/>
              </a:rPr>
              <a:t>ook</a:t>
            </a:r>
            <a:r>
              <a:rPr sz="2175" b="0" dirty="0">
                <a:solidFill>
                  <a:srgbClr val="163C40"/>
                </a:solidFill>
                <a:latin typeface="Aptos"/>
                <a:ea typeface="Aptos"/>
                <a:cs typeface="Aptos"/>
              </a:rPr>
              <a:t> </a:t>
            </a:r>
            <a:r>
              <a:rPr sz="2175" b="0" dirty="0" err="1">
                <a:solidFill>
                  <a:srgbClr val="163C40"/>
                </a:solidFill>
                <a:latin typeface="Aptos"/>
                <a:ea typeface="Aptos"/>
                <a:cs typeface="Aptos"/>
              </a:rPr>
              <a:t>bij</a:t>
            </a:r>
            <a:r>
              <a:rPr sz="2175" b="0" dirty="0">
                <a:solidFill>
                  <a:srgbClr val="163C40"/>
                </a:solidFill>
                <a:latin typeface="Aptos"/>
                <a:ea typeface="Aptos"/>
                <a:cs typeface="Aptos"/>
              </a:rPr>
              <a:t> </a:t>
            </a:r>
            <a:r>
              <a:rPr sz="2175" b="0" dirty="0" err="1">
                <a:solidFill>
                  <a:srgbClr val="163C40"/>
                </a:solidFill>
                <a:latin typeface="Aptos"/>
                <a:ea typeface="Aptos"/>
                <a:cs typeface="Aptos"/>
              </a:rPr>
              <a:t>Brouwhuis</a:t>
            </a:r>
            <a:r>
              <a:rPr sz="2175" b="0" dirty="0">
                <a:solidFill>
                  <a:srgbClr val="163C40"/>
                </a:solidFill>
                <a:latin typeface="Aptos"/>
                <a:ea typeface="Aptos"/>
                <a:cs typeface="Aptos"/>
              </a:rPr>
              <a:t>. </a:t>
            </a:r>
            <a:r>
              <a:rPr sz="2175" b="0" dirty="0" err="1">
                <a:solidFill>
                  <a:srgbClr val="163C40"/>
                </a:solidFill>
                <a:latin typeface="Aptos"/>
                <a:ea typeface="Aptos"/>
                <a:cs typeface="Aptos"/>
              </a:rPr>
              <a:t>Onderzoek</a:t>
            </a:r>
            <a:r>
              <a:rPr sz="2175" b="0" dirty="0">
                <a:solidFill>
                  <a:srgbClr val="163C40"/>
                </a:solidFill>
                <a:latin typeface="Aptos"/>
                <a:ea typeface="Aptos"/>
                <a:cs typeface="Aptos"/>
              </a:rPr>
              <a:t> </a:t>
            </a:r>
            <a:r>
              <a:rPr sz="2175" b="0" dirty="0" err="1">
                <a:solidFill>
                  <a:srgbClr val="163C40"/>
                </a:solidFill>
                <a:latin typeface="Aptos"/>
                <a:ea typeface="Aptos"/>
                <a:cs typeface="Aptos"/>
              </a:rPr>
              <a:t>moet</a:t>
            </a:r>
            <a:r>
              <a:rPr sz="2175" b="0" dirty="0">
                <a:solidFill>
                  <a:srgbClr val="163C40"/>
                </a:solidFill>
                <a:latin typeface="Aptos"/>
                <a:ea typeface="Aptos"/>
                <a:cs typeface="Aptos"/>
              </a:rPr>
              <a:t> </a:t>
            </a:r>
            <a:r>
              <a:rPr sz="2175" b="0" dirty="0" err="1">
                <a:solidFill>
                  <a:srgbClr val="163C40"/>
                </a:solidFill>
                <a:latin typeface="Aptos"/>
                <a:ea typeface="Aptos"/>
                <a:cs typeface="Aptos"/>
              </a:rPr>
              <a:t>uitwijzen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welke</a:t>
            </a:r>
            <a:r>
              <a:rPr sz="2175" b="0" dirty="0">
                <a:solidFill>
                  <a:srgbClr val="163C40"/>
                </a:solidFill>
                <a:latin typeface="Aptos"/>
                <a:ea typeface="Aptos"/>
                <a:cs typeface="Aptos"/>
              </a:rPr>
              <a:t> extra </a:t>
            </a:r>
            <a:r>
              <a:rPr sz="2175" b="0" dirty="0" err="1">
                <a:solidFill>
                  <a:srgbClr val="163C40"/>
                </a:solidFill>
                <a:latin typeface="Aptos"/>
                <a:ea typeface="Aptos"/>
                <a:cs typeface="Aptos"/>
              </a:rPr>
              <a:t>maatregelen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nodig</a:t>
            </a:r>
            <a:r>
              <a:rPr sz="2175" b="0" dirty="0">
                <a:solidFill>
                  <a:srgbClr val="163C40"/>
                </a:solidFill>
                <a:latin typeface="Aptos"/>
                <a:ea typeface="Aptos"/>
                <a:cs typeface="Aptos"/>
              </a:rPr>
              <a:t> </a:t>
            </a:r>
            <a:r>
              <a:rPr sz="2175" b="0" dirty="0" err="1">
                <a:solidFill>
                  <a:srgbClr val="163C40"/>
                </a:solidFill>
                <a:latin typeface="Aptos"/>
                <a:ea typeface="Aptos"/>
                <a:cs typeface="Aptos"/>
              </a:rPr>
              <a:t>zijn</a:t>
            </a:r>
            <a:r>
              <a:rPr sz="2175" b="0" dirty="0">
                <a:solidFill>
                  <a:srgbClr val="163C40"/>
                </a:solidFill>
                <a:latin typeface="Aptos"/>
                <a:ea typeface="Aptos"/>
                <a:cs typeface="Aptos"/>
              </a:rPr>
              <a:t>.</a:t>
            </a:r>
          </a:p>
        </p:txBody>
      </p:sp>
      <p:sp>
        <p:nvSpPr>
          <p:cNvPr id="10" name="tekst">
            <a:extLst>
              <a:ext uri="{FF2B5EF4-FFF2-40B4-BE49-F238E27FC236}">
                <a16:creationId xmlns:a16="http://schemas.microsoft.com/office/drawing/2014/main" id="{F4F1852E-4804-4F8D-8AC8-DACC727CECBF}"/>
              </a:ext>
            </a:extLst>
          </p:cNvPr>
          <p:cNvSpPr>
            <a:spLocks noGrp="1"/>
          </p:cNvSpPr>
          <p:nvPr/>
        </p:nvSpPr>
        <p:spPr>
          <a:xfrm>
            <a:off x="790575" y="3738563"/>
            <a:ext cx="2762250" cy="952500"/>
          </a:xfrm>
          <a:prstGeom prst="rect">
            <a:avLst/>
          </a:prstGeom>
          <a:noFill/>
          <a:ln w="0">
            <a:noFill/>
            <a:prstDash val="solid"/>
          </a:ln>
        </p:spPr>
        <p:txBody>
          <a:bodyPr wrap="square" lIns="0" tIns="0" rIns="0" bIns="0" anchor="t">
            <a:noAutofit/>
          </a:bodyPr>
          <a:lstStyle>
            <a:defPPr>
              <a:defRPr sz="2175" b="1">
                <a:solidFill>
                  <a:srgbClr val="39714F"/>
                </a:solidFill>
                <a:latin typeface="Aptos"/>
                <a:ea typeface="Aptos"/>
                <a:cs typeface="Aptos"/>
              </a:defRPr>
            </a:defPPr>
            <a:lvl1pPr>
              <a:defRPr sz="2175" b="1">
                <a:solidFill>
                  <a:srgbClr val="39714F"/>
                </a:solidFill>
                <a:latin typeface="Aptos"/>
                <a:ea typeface="Aptos"/>
                <a:cs typeface="Aptos"/>
              </a:defRPr>
            </a:lvl1pPr>
            <a:lvl2pPr>
              <a:defRPr sz="2175" b="1">
                <a:solidFill>
                  <a:srgbClr val="39714F"/>
                </a:solidFill>
                <a:latin typeface="Aptos"/>
                <a:ea typeface="Aptos"/>
                <a:cs typeface="Aptos"/>
              </a:defRPr>
            </a:lvl2pPr>
            <a:lvl3pPr>
              <a:defRPr sz="2175" b="1">
                <a:solidFill>
                  <a:srgbClr val="39714F"/>
                </a:solidFill>
                <a:latin typeface="Aptos"/>
                <a:ea typeface="Aptos"/>
                <a:cs typeface="Aptos"/>
              </a:defRPr>
            </a:lvl3pPr>
            <a:lvl4pPr>
              <a:defRPr sz="2175" b="1">
                <a:solidFill>
                  <a:srgbClr val="39714F"/>
                </a:solidFill>
                <a:latin typeface="Aptos"/>
                <a:ea typeface="Aptos"/>
                <a:cs typeface="Aptos"/>
              </a:defRPr>
            </a:lvl4pPr>
            <a:lvl5pPr>
              <a:defRPr sz="2175" b="1">
                <a:solidFill>
                  <a:srgbClr val="39714F"/>
                </a:solidFill>
                <a:latin typeface="Aptos"/>
                <a:ea typeface="Aptos"/>
                <a:cs typeface="Aptos"/>
              </a:defRPr>
            </a:lvl5pPr>
            <a:lvl6pPr>
              <a:defRPr sz="2175" b="1">
                <a:solidFill>
                  <a:srgbClr val="39714F"/>
                </a:solidFill>
                <a:latin typeface="Aptos"/>
                <a:ea typeface="Aptos"/>
                <a:cs typeface="Aptos"/>
              </a:defRPr>
            </a:lvl6pPr>
            <a:lvl7pPr>
              <a:defRPr sz="2175" b="1">
                <a:solidFill>
                  <a:srgbClr val="39714F"/>
                </a:solidFill>
                <a:latin typeface="Aptos"/>
                <a:ea typeface="Aptos"/>
                <a:cs typeface="Aptos"/>
              </a:defRPr>
            </a:lvl7pPr>
            <a:lvl8pPr>
              <a:defRPr sz="2175" b="1">
                <a:solidFill>
                  <a:srgbClr val="39714F"/>
                </a:solidFill>
                <a:latin typeface="Aptos"/>
                <a:ea typeface="Aptos"/>
                <a:cs typeface="Aptos"/>
              </a:defRPr>
            </a:lvl8pPr>
            <a:lvl9pPr>
              <a:defRPr sz="2175" b="1">
                <a:solidFill>
                  <a:srgbClr val="39714F"/>
                </a:solidFill>
                <a:latin typeface="Aptos"/>
                <a:ea typeface="Aptos"/>
                <a:cs typeface="Aptos"/>
              </a:defRPr>
            </a:lvl9pPr>
          </a:lstStyle>
          <a:p>
            <a:pPr>
              <a:defRPr sz="2175" b="1">
                <a:solidFill>
                  <a:srgbClr val="39714F"/>
                </a:solidFill>
                <a:latin typeface="Aptos"/>
                <a:ea typeface="Aptos"/>
                <a:cs typeface="Aptos"/>
              </a:defRPr>
            </a:pPr>
            <a:r>
              <a:rPr sz="2175" b="1" dirty="0" err="1">
                <a:solidFill>
                  <a:srgbClr val="39714F"/>
                </a:solidFill>
                <a:latin typeface="Aptos"/>
                <a:ea typeface="Aptos"/>
                <a:cs typeface="Aptos"/>
              </a:rPr>
              <a:t>Oostelijke</a:t>
            </a:r>
            <a:r>
              <a:rPr sz="2175" b="1" dirty="0">
                <a:solidFill>
                  <a:srgbClr val="39714F"/>
                </a:solidFill>
                <a:latin typeface="Aptos"/>
                <a:ea typeface="Aptos"/>
                <a:cs typeface="Aptos"/>
              </a:rPr>
              <a:t> </a:t>
            </a:r>
            <a:r>
              <a:rPr sz="2175" b="1" dirty="0" err="1">
                <a:solidFill>
                  <a:srgbClr val="39714F"/>
                </a:solidFill>
                <a:latin typeface="Aptos"/>
                <a:ea typeface="Aptos"/>
                <a:cs typeface="Aptos"/>
              </a:rPr>
              <a:t>randweg</a:t>
            </a:r>
            <a:endParaRPr sz="2175" b="1" dirty="0">
              <a:solidFill>
                <a:srgbClr val="39714F"/>
              </a:solidFill>
              <a:latin typeface="Aptos"/>
              <a:ea typeface="Aptos"/>
              <a:cs typeface="Aptos"/>
            </a:endParaRPr>
          </a:p>
        </p:txBody>
      </p:sp>
      <p:sp>
        <p:nvSpPr>
          <p:cNvPr id="11" name="tekst">
            <a:extLst>
              <a:ext uri="{FF2B5EF4-FFF2-40B4-BE49-F238E27FC236}">
                <a16:creationId xmlns:a16="http://schemas.microsoft.com/office/drawing/2014/main" id="{B8157EC9-0AFE-4360-AB2C-675CCA638C98}"/>
              </a:ext>
            </a:extLst>
          </p:cNvPr>
          <p:cNvSpPr>
            <a:spLocks noGrp="1"/>
          </p:cNvSpPr>
          <p:nvPr/>
        </p:nvSpPr>
        <p:spPr>
          <a:xfrm>
            <a:off x="3552825" y="3560731"/>
            <a:ext cx="7810500" cy="971550"/>
          </a:xfrm>
          <a:prstGeom prst="rect">
            <a:avLst/>
          </a:prstGeom>
          <a:noFill/>
          <a:ln w="0">
            <a:noFill/>
            <a:prstDash val="solid"/>
          </a:ln>
        </p:spPr>
        <p:txBody>
          <a:bodyPr wrap="square" lIns="0" tIns="0" rIns="0" bIns="0" anchor="t">
            <a:noAutofit/>
          </a:bodyPr>
          <a:lstStyle>
            <a:defPPr>
              <a:defRPr sz="2175" b="0">
                <a:solidFill>
                  <a:srgbClr val="163C40"/>
                </a:solidFill>
                <a:latin typeface="Aptos"/>
                <a:ea typeface="Aptos"/>
                <a:cs typeface="Aptos"/>
              </a:defRPr>
            </a:defPPr>
            <a:lvl1pPr>
              <a:defRPr sz="2175" b="0">
                <a:solidFill>
                  <a:srgbClr val="163C40"/>
                </a:solidFill>
                <a:latin typeface="Aptos"/>
                <a:ea typeface="Aptos"/>
                <a:cs typeface="Aptos"/>
              </a:defRPr>
            </a:lvl1pPr>
            <a:lvl2pPr>
              <a:defRPr sz="2175" b="0">
                <a:solidFill>
                  <a:srgbClr val="163C40"/>
                </a:solidFill>
                <a:latin typeface="Aptos"/>
                <a:ea typeface="Aptos"/>
                <a:cs typeface="Aptos"/>
              </a:defRPr>
            </a:lvl2pPr>
            <a:lvl3pPr>
              <a:defRPr sz="2175" b="0">
                <a:solidFill>
                  <a:srgbClr val="163C40"/>
                </a:solidFill>
                <a:latin typeface="Aptos"/>
                <a:ea typeface="Aptos"/>
                <a:cs typeface="Aptos"/>
              </a:defRPr>
            </a:lvl3pPr>
            <a:lvl4pPr>
              <a:defRPr sz="2175" b="0">
                <a:solidFill>
                  <a:srgbClr val="163C40"/>
                </a:solidFill>
                <a:latin typeface="Aptos"/>
                <a:ea typeface="Aptos"/>
                <a:cs typeface="Aptos"/>
              </a:defRPr>
            </a:lvl4pPr>
            <a:lvl5pPr>
              <a:defRPr sz="2175" b="0">
                <a:solidFill>
                  <a:srgbClr val="163C40"/>
                </a:solidFill>
                <a:latin typeface="Aptos"/>
                <a:ea typeface="Aptos"/>
                <a:cs typeface="Aptos"/>
              </a:defRPr>
            </a:lvl5pPr>
            <a:lvl6pPr>
              <a:defRPr sz="2175" b="0">
                <a:solidFill>
                  <a:srgbClr val="163C40"/>
                </a:solidFill>
                <a:latin typeface="Aptos"/>
                <a:ea typeface="Aptos"/>
                <a:cs typeface="Aptos"/>
              </a:defRPr>
            </a:lvl6pPr>
            <a:lvl7pPr>
              <a:defRPr sz="2175" b="0">
                <a:solidFill>
                  <a:srgbClr val="163C40"/>
                </a:solidFill>
                <a:latin typeface="Aptos"/>
                <a:ea typeface="Aptos"/>
                <a:cs typeface="Aptos"/>
              </a:defRPr>
            </a:lvl7pPr>
            <a:lvl8pPr>
              <a:defRPr sz="2175" b="0">
                <a:solidFill>
                  <a:srgbClr val="163C40"/>
                </a:solidFill>
                <a:latin typeface="Aptos"/>
                <a:ea typeface="Aptos"/>
                <a:cs typeface="Aptos"/>
              </a:defRPr>
            </a:lvl8pPr>
            <a:lvl9pPr>
              <a:defRPr sz="2175" b="0">
                <a:solidFill>
                  <a:srgbClr val="163C40"/>
                </a:solidFill>
                <a:latin typeface="Aptos"/>
                <a:ea typeface="Aptos"/>
                <a:cs typeface="Aptos"/>
              </a:defRPr>
            </a:lvl9pPr>
          </a:lstStyle>
          <a:p>
            <a:pPr>
              <a:defRPr sz="2175" b="0">
                <a:solidFill>
                  <a:srgbClr val="163C40"/>
                </a:solidFill>
                <a:latin typeface="Aptos"/>
                <a:ea typeface="Aptos"/>
                <a:cs typeface="Aptos"/>
              </a:defRPr>
            </a:pPr>
            <a:r>
              <a:rPr sz="2175" b="0" dirty="0" err="1">
                <a:solidFill>
                  <a:srgbClr val="163C40"/>
                </a:solidFill>
                <a:latin typeface="Aptos"/>
                <a:ea typeface="Aptos"/>
                <a:cs typeface="Aptos"/>
              </a:rPr>
              <a:t>Provincie</a:t>
            </a:r>
            <a:r>
              <a:rPr sz="2175" b="0" dirty="0">
                <a:solidFill>
                  <a:srgbClr val="163C40"/>
                </a:solidFill>
                <a:latin typeface="Aptos"/>
                <a:ea typeface="Aptos"/>
                <a:cs typeface="Aptos"/>
              </a:rPr>
              <a:t> </a:t>
            </a:r>
            <a:r>
              <a:rPr sz="2175" b="0" dirty="0" err="1">
                <a:solidFill>
                  <a:srgbClr val="163C40"/>
                </a:solidFill>
                <a:latin typeface="Aptos"/>
                <a:ea typeface="Aptos"/>
                <a:cs typeface="Aptos"/>
              </a:rPr>
              <a:t>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gemeente</a:t>
            </a:r>
            <a:r>
              <a:rPr sz="2175" b="0" dirty="0">
                <a:solidFill>
                  <a:srgbClr val="163C40"/>
                </a:solidFill>
                <a:latin typeface="Aptos"/>
                <a:ea typeface="Aptos"/>
                <a:cs typeface="Aptos"/>
              </a:rPr>
              <a:t> </a:t>
            </a:r>
            <a:r>
              <a:rPr sz="2175" b="0" dirty="0" err="1">
                <a:solidFill>
                  <a:srgbClr val="163C40"/>
                </a:solidFill>
                <a:latin typeface="Aptos"/>
                <a:ea typeface="Aptos"/>
                <a:cs typeface="Aptos"/>
              </a:rPr>
              <a:t>stemmen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hun</a:t>
            </a:r>
            <a:r>
              <a:rPr sz="2175" b="0" dirty="0">
                <a:solidFill>
                  <a:srgbClr val="163C40"/>
                </a:solidFill>
                <a:latin typeface="Aptos"/>
                <a:ea typeface="Aptos"/>
                <a:cs typeface="Aptos"/>
              </a:rPr>
              <a:t> </a:t>
            </a:r>
            <a:r>
              <a:rPr sz="2175" b="0" dirty="0" err="1">
                <a:solidFill>
                  <a:srgbClr val="163C40"/>
                </a:solidFill>
                <a:latin typeface="Aptos"/>
                <a:ea typeface="Aptos"/>
                <a:cs typeface="Aptos"/>
              </a:rPr>
              <a:t>plannen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af</a:t>
            </a:r>
            <a:r>
              <a:rPr sz="2175" b="0" dirty="0">
                <a:solidFill>
                  <a:srgbClr val="163C40"/>
                </a:solidFill>
                <a:latin typeface="Aptos"/>
                <a:ea typeface="Aptos"/>
                <a:cs typeface="Aptos"/>
              </a:rPr>
              <a:t>. </a:t>
            </a:r>
            <a:endParaRPr lang="nl-NL" sz="2175" b="0" dirty="0">
              <a:solidFill>
                <a:srgbClr val="163C40"/>
              </a:solidFill>
              <a:latin typeface="Aptos"/>
              <a:ea typeface="Aptos"/>
              <a:cs typeface="Aptos"/>
            </a:endParaRPr>
          </a:p>
          <a:p>
            <a:pPr>
              <a:defRPr sz="2175" b="0">
                <a:solidFill>
                  <a:srgbClr val="163C40"/>
                </a:solidFill>
                <a:latin typeface="Aptos"/>
                <a:ea typeface="Aptos"/>
                <a:cs typeface="Aptos"/>
              </a:defRPr>
            </a:pPr>
            <a:r>
              <a:rPr sz="2175" b="0" dirty="0" err="1">
                <a:solidFill>
                  <a:srgbClr val="163C40"/>
                </a:solidFill>
                <a:latin typeface="Aptos"/>
                <a:ea typeface="Aptos"/>
                <a:cs typeface="Aptos"/>
              </a:rPr>
              <a:t>Verkeer</a:t>
            </a:r>
            <a:r>
              <a:rPr sz="2175" b="0" dirty="0">
                <a:solidFill>
                  <a:srgbClr val="163C40"/>
                </a:solidFill>
                <a:latin typeface="Aptos"/>
                <a:ea typeface="Aptos"/>
                <a:cs typeface="Aptos"/>
              </a:rPr>
              <a:t> </a:t>
            </a:r>
            <a:r>
              <a:rPr sz="2175" b="0" dirty="0" err="1">
                <a:solidFill>
                  <a:srgbClr val="163C40"/>
                </a:solidFill>
                <a:latin typeface="Aptos"/>
                <a:ea typeface="Aptos"/>
                <a:cs typeface="Aptos"/>
              </a:rPr>
              <a:t>kan</a:t>
            </a:r>
            <a:r>
              <a:rPr sz="2175" b="0" dirty="0">
                <a:solidFill>
                  <a:srgbClr val="163C40"/>
                </a:solidFill>
                <a:latin typeface="Aptos"/>
                <a:ea typeface="Aptos"/>
                <a:cs typeface="Aptos"/>
              </a:rPr>
              <a:t>  over de </a:t>
            </a:r>
            <a:r>
              <a:rPr sz="2175" b="0" dirty="0" err="1">
                <a:solidFill>
                  <a:srgbClr val="163C40"/>
                </a:solidFill>
                <a:latin typeface="Aptos"/>
                <a:ea typeface="Aptos"/>
                <a:cs typeface="Aptos"/>
              </a:rPr>
              <a:t>omliggende</a:t>
            </a:r>
            <a:r>
              <a:rPr sz="2175" b="0" dirty="0">
                <a:solidFill>
                  <a:srgbClr val="163C40"/>
                </a:solidFill>
                <a:latin typeface="Aptos"/>
                <a:ea typeface="Aptos"/>
                <a:cs typeface="Aptos"/>
              </a:rPr>
              <a:t> </a:t>
            </a:r>
            <a:r>
              <a:rPr sz="2175" b="0" dirty="0" err="1">
                <a:solidFill>
                  <a:srgbClr val="163C40"/>
                </a:solidFill>
                <a:latin typeface="Aptos"/>
                <a:ea typeface="Aptos"/>
                <a:cs typeface="Aptos"/>
              </a:rPr>
              <a:t>wegen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worden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verdeeld</a:t>
            </a:r>
            <a:r>
              <a:rPr sz="2175" b="0" dirty="0">
                <a:solidFill>
                  <a:srgbClr val="163C40"/>
                </a:solidFill>
                <a:latin typeface="Aptos"/>
                <a:ea typeface="Aptos"/>
                <a:cs typeface="Aptos"/>
              </a:rPr>
              <a:t>.</a:t>
            </a:r>
            <a:r>
              <a:rPr lang="nl-NL" dirty="0"/>
              <a:t> Afwikkeling van verkeer via de </a:t>
            </a:r>
            <a:r>
              <a:rPr lang="nl-NL" dirty="0" err="1"/>
              <a:t>Rochadeweg</a:t>
            </a:r>
            <a:r>
              <a:rPr lang="nl-NL" dirty="0"/>
              <a:t> en N612) op de N279 (94 miljoen) </a:t>
            </a:r>
          </a:p>
        </p:txBody>
      </p:sp>
      <p:sp>
        <p:nvSpPr>
          <p:cNvPr id="12" name="tekst">
            <a:extLst>
              <a:ext uri="{FF2B5EF4-FFF2-40B4-BE49-F238E27FC236}">
                <a16:creationId xmlns:a16="http://schemas.microsoft.com/office/drawing/2014/main" id="{3E3A5586-2DFF-40DF-978C-2080A68AC7D0}"/>
              </a:ext>
            </a:extLst>
          </p:cNvPr>
          <p:cNvSpPr>
            <a:spLocks noGrp="1"/>
          </p:cNvSpPr>
          <p:nvPr/>
        </p:nvSpPr>
        <p:spPr>
          <a:xfrm>
            <a:off x="603504" y="5138737"/>
            <a:ext cx="2762250" cy="952500"/>
          </a:xfrm>
          <a:prstGeom prst="rect">
            <a:avLst/>
          </a:prstGeom>
          <a:noFill/>
          <a:ln w="0">
            <a:noFill/>
            <a:prstDash val="solid"/>
          </a:ln>
        </p:spPr>
        <p:txBody>
          <a:bodyPr wrap="square" lIns="0" tIns="0" rIns="0" bIns="0" anchor="t">
            <a:noAutofit/>
          </a:bodyPr>
          <a:lstStyle>
            <a:defPPr>
              <a:defRPr sz="2175" b="1">
                <a:solidFill>
                  <a:srgbClr val="39714F"/>
                </a:solidFill>
                <a:latin typeface="Aptos"/>
                <a:ea typeface="Aptos"/>
                <a:cs typeface="Aptos"/>
              </a:defRPr>
            </a:defPPr>
            <a:lvl1pPr>
              <a:defRPr sz="2175" b="1">
                <a:solidFill>
                  <a:srgbClr val="39714F"/>
                </a:solidFill>
                <a:latin typeface="Aptos"/>
                <a:ea typeface="Aptos"/>
                <a:cs typeface="Aptos"/>
              </a:defRPr>
            </a:lvl1pPr>
            <a:lvl2pPr>
              <a:defRPr sz="2175" b="1">
                <a:solidFill>
                  <a:srgbClr val="39714F"/>
                </a:solidFill>
                <a:latin typeface="Aptos"/>
                <a:ea typeface="Aptos"/>
                <a:cs typeface="Aptos"/>
              </a:defRPr>
            </a:lvl2pPr>
            <a:lvl3pPr>
              <a:defRPr sz="2175" b="1">
                <a:solidFill>
                  <a:srgbClr val="39714F"/>
                </a:solidFill>
                <a:latin typeface="Aptos"/>
                <a:ea typeface="Aptos"/>
                <a:cs typeface="Aptos"/>
              </a:defRPr>
            </a:lvl3pPr>
            <a:lvl4pPr>
              <a:defRPr sz="2175" b="1">
                <a:solidFill>
                  <a:srgbClr val="39714F"/>
                </a:solidFill>
                <a:latin typeface="Aptos"/>
                <a:ea typeface="Aptos"/>
                <a:cs typeface="Aptos"/>
              </a:defRPr>
            </a:lvl4pPr>
            <a:lvl5pPr>
              <a:defRPr sz="2175" b="1">
                <a:solidFill>
                  <a:srgbClr val="39714F"/>
                </a:solidFill>
                <a:latin typeface="Aptos"/>
                <a:ea typeface="Aptos"/>
                <a:cs typeface="Aptos"/>
              </a:defRPr>
            </a:lvl5pPr>
            <a:lvl6pPr>
              <a:defRPr sz="2175" b="1">
                <a:solidFill>
                  <a:srgbClr val="39714F"/>
                </a:solidFill>
                <a:latin typeface="Aptos"/>
                <a:ea typeface="Aptos"/>
                <a:cs typeface="Aptos"/>
              </a:defRPr>
            </a:lvl6pPr>
            <a:lvl7pPr>
              <a:defRPr sz="2175" b="1">
                <a:solidFill>
                  <a:srgbClr val="39714F"/>
                </a:solidFill>
                <a:latin typeface="Aptos"/>
                <a:ea typeface="Aptos"/>
                <a:cs typeface="Aptos"/>
              </a:defRPr>
            </a:lvl7pPr>
            <a:lvl8pPr>
              <a:defRPr sz="2175" b="1">
                <a:solidFill>
                  <a:srgbClr val="39714F"/>
                </a:solidFill>
                <a:latin typeface="Aptos"/>
                <a:ea typeface="Aptos"/>
                <a:cs typeface="Aptos"/>
              </a:defRPr>
            </a:lvl8pPr>
            <a:lvl9pPr>
              <a:defRPr sz="2175" b="1">
                <a:solidFill>
                  <a:srgbClr val="39714F"/>
                </a:solidFill>
                <a:latin typeface="Aptos"/>
                <a:ea typeface="Aptos"/>
                <a:cs typeface="Aptos"/>
              </a:defRPr>
            </a:lvl9pPr>
          </a:lstStyle>
          <a:p>
            <a:pPr>
              <a:defRPr sz="2175" b="1">
                <a:solidFill>
                  <a:srgbClr val="39714F"/>
                </a:solidFill>
                <a:latin typeface="Aptos"/>
                <a:ea typeface="Aptos"/>
                <a:cs typeface="Aptos"/>
              </a:defRPr>
            </a:pPr>
            <a:r>
              <a:rPr sz="2175" b="1" dirty="0" err="1">
                <a:solidFill>
                  <a:srgbClr val="39714F"/>
                </a:solidFill>
                <a:latin typeface="Aptos"/>
                <a:ea typeface="Aptos"/>
                <a:cs typeface="Aptos"/>
              </a:rPr>
              <a:t>Afstand</a:t>
            </a:r>
            <a:r>
              <a:rPr sz="2175" b="1" dirty="0">
                <a:solidFill>
                  <a:srgbClr val="39714F"/>
                </a:solidFill>
                <a:latin typeface="Aptos"/>
                <a:ea typeface="Aptos"/>
                <a:cs typeface="Aptos"/>
              </a:rPr>
              <a:t> tot </a:t>
            </a:r>
            <a:r>
              <a:rPr sz="2175" b="1" dirty="0" err="1">
                <a:solidFill>
                  <a:srgbClr val="39714F"/>
                </a:solidFill>
                <a:latin typeface="Aptos"/>
                <a:ea typeface="Aptos"/>
                <a:cs typeface="Aptos"/>
              </a:rPr>
              <a:t>woningen</a:t>
            </a:r>
            <a:endParaRPr sz="2175" b="1" dirty="0">
              <a:solidFill>
                <a:srgbClr val="39714F"/>
              </a:solidFill>
              <a:latin typeface="Aptos"/>
              <a:ea typeface="Aptos"/>
              <a:cs typeface="Aptos"/>
            </a:endParaRPr>
          </a:p>
        </p:txBody>
      </p:sp>
      <p:sp>
        <p:nvSpPr>
          <p:cNvPr id="13" name="tekst">
            <a:extLst>
              <a:ext uri="{FF2B5EF4-FFF2-40B4-BE49-F238E27FC236}">
                <a16:creationId xmlns:a16="http://schemas.microsoft.com/office/drawing/2014/main" id="{57AF154C-FF47-4AE6-9B12-870DC7414A21}"/>
              </a:ext>
            </a:extLst>
          </p:cNvPr>
          <p:cNvSpPr>
            <a:spLocks noGrp="1"/>
          </p:cNvSpPr>
          <p:nvPr/>
        </p:nvSpPr>
        <p:spPr>
          <a:xfrm>
            <a:off x="3448050" y="5081587"/>
            <a:ext cx="7810500" cy="971550"/>
          </a:xfrm>
          <a:prstGeom prst="rect">
            <a:avLst/>
          </a:prstGeom>
          <a:noFill/>
          <a:ln w="0">
            <a:noFill/>
            <a:prstDash val="solid"/>
          </a:ln>
        </p:spPr>
        <p:txBody>
          <a:bodyPr wrap="square" lIns="0" tIns="0" rIns="0" bIns="0" anchor="t">
            <a:noAutofit/>
          </a:bodyPr>
          <a:lstStyle>
            <a:defPPr>
              <a:defRPr sz="2175" b="0">
                <a:solidFill>
                  <a:srgbClr val="163C40"/>
                </a:solidFill>
                <a:latin typeface="Aptos"/>
                <a:ea typeface="Aptos"/>
                <a:cs typeface="Aptos"/>
              </a:defRPr>
            </a:defPPr>
            <a:lvl1pPr>
              <a:defRPr sz="2175" b="0">
                <a:solidFill>
                  <a:srgbClr val="163C40"/>
                </a:solidFill>
                <a:latin typeface="Aptos"/>
                <a:ea typeface="Aptos"/>
                <a:cs typeface="Aptos"/>
              </a:defRPr>
            </a:lvl1pPr>
            <a:lvl2pPr>
              <a:defRPr sz="2175" b="0">
                <a:solidFill>
                  <a:srgbClr val="163C40"/>
                </a:solidFill>
                <a:latin typeface="Aptos"/>
                <a:ea typeface="Aptos"/>
                <a:cs typeface="Aptos"/>
              </a:defRPr>
            </a:lvl2pPr>
            <a:lvl3pPr>
              <a:defRPr sz="2175" b="0">
                <a:solidFill>
                  <a:srgbClr val="163C40"/>
                </a:solidFill>
                <a:latin typeface="Aptos"/>
                <a:ea typeface="Aptos"/>
                <a:cs typeface="Aptos"/>
              </a:defRPr>
            </a:lvl3pPr>
            <a:lvl4pPr>
              <a:defRPr sz="2175" b="0">
                <a:solidFill>
                  <a:srgbClr val="163C40"/>
                </a:solidFill>
                <a:latin typeface="Aptos"/>
                <a:ea typeface="Aptos"/>
                <a:cs typeface="Aptos"/>
              </a:defRPr>
            </a:lvl4pPr>
            <a:lvl5pPr>
              <a:defRPr sz="2175" b="0">
                <a:solidFill>
                  <a:srgbClr val="163C40"/>
                </a:solidFill>
                <a:latin typeface="Aptos"/>
                <a:ea typeface="Aptos"/>
                <a:cs typeface="Aptos"/>
              </a:defRPr>
            </a:lvl5pPr>
            <a:lvl6pPr>
              <a:defRPr sz="2175" b="0">
                <a:solidFill>
                  <a:srgbClr val="163C40"/>
                </a:solidFill>
                <a:latin typeface="Aptos"/>
                <a:ea typeface="Aptos"/>
                <a:cs typeface="Aptos"/>
              </a:defRPr>
            </a:lvl6pPr>
            <a:lvl7pPr>
              <a:defRPr sz="2175" b="0">
                <a:solidFill>
                  <a:srgbClr val="163C40"/>
                </a:solidFill>
                <a:latin typeface="Aptos"/>
                <a:ea typeface="Aptos"/>
                <a:cs typeface="Aptos"/>
              </a:defRPr>
            </a:lvl7pPr>
            <a:lvl8pPr>
              <a:defRPr sz="2175" b="0">
                <a:solidFill>
                  <a:srgbClr val="163C40"/>
                </a:solidFill>
                <a:latin typeface="Aptos"/>
                <a:ea typeface="Aptos"/>
                <a:cs typeface="Aptos"/>
              </a:defRPr>
            </a:lvl8pPr>
            <a:lvl9pPr>
              <a:defRPr sz="2175" b="0">
                <a:solidFill>
                  <a:srgbClr val="163C40"/>
                </a:solidFill>
                <a:latin typeface="Aptos"/>
                <a:ea typeface="Aptos"/>
                <a:cs typeface="Aptos"/>
              </a:defRPr>
            </a:lvl9pPr>
          </a:lstStyle>
          <a:p>
            <a:pPr>
              <a:defRPr sz="2175" b="0">
                <a:solidFill>
                  <a:srgbClr val="163C40"/>
                </a:solidFill>
                <a:latin typeface="Aptos"/>
                <a:ea typeface="Aptos"/>
                <a:cs typeface="Aptos"/>
              </a:defRPr>
            </a:pPr>
            <a:r>
              <a:rPr sz="2175" b="0" dirty="0">
                <a:solidFill>
                  <a:srgbClr val="163C40"/>
                </a:solidFill>
                <a:latin typeface="Aptos"/>
                <a:ea typeface="Aptos"/>
                <a:cs typeface="Aptos"/>
              </a:rPr>
              <a:t>De </a:t>
            </a:r>
            <a:r>
              <a:rPr sz="2175" b="0" dirty="0" err="1">
                <a:solidFill>
                  <a:srgbClr val="163C40"/>
                </a:solidFill>
                <a:latin typeface="Aptos"/>
                <a:ea typeface="Aptos"/>
                <a:cs typeface="Aptos"/>
              </a:rPr>
              <a:t>afstand</a:t>
            </a:r>
            <a:r>
              <a:rPr sz="2175" b="0" dirty="0">
                <a:solidFill>
                  <a:srgbClr val="163C40"/>
                </a:solidFill>
                <a:latin typeface="Aptos"/>
                <a:ea typeface="Aptos"/>
                <a:cs typeface="Aptos"/>
              </a:rPr>
              <a:t> </a:t>
            </a:r>
            <a:r>
              <a:rPr sz="2175" b="0" dirty="0" err="1">
                <a:solidFill>
                  <a:srgbClr val="163C40"/>
                </a:solidFill>
                <a:latin typeface="Aptos"/>
                <a:ea typeface="Aptos"/>
                <a:cs typeface="Aptos"/>
              </a:rPr>
              <a:t>staat</a:t>
            </a:r>
            <a:r>
              <a:rPr sz="2175" b="0" dirty="0">
                <a:solidFill>
                  <a:srgbClr val="163C40"/>
                </a:solidFill>
                <a:latin typeface="Aptos"/>
                <a:ea typeface="Aptos"/>
                <a:cs typeface="Aptos"/>
              </a:rPr>
              <a:t> </a:t>
            </a:r>
            <a:r>
              <a:rPr sz="2175" b="0" dirty="0" err="1">
                <a:solidFill>
                  <a:srgbClr val="163C40"/>
                </a:solidFill>
                <a:latin typeface="Aptos"/>
                <a:ea typeface="Aptos"/>
                <a:cs typeface="Aptos"/>
              </a:rPr>
              <a:t>nog</a:t>
            </a:r>
            <a:r>
              <a:rPr sz="2175" b="0" dirty="0">
                <a:solidFill>
                  <a:srgbClr val="163C40"/>
                </a:solidFill>
                <a:latin typeface="Aptos"/>
                <a:ea typeface="Aptos"/>
                <a:cs typeface="Aptos"/>
              </a:rPr>
              <a:t> </a:t>
            </a:r>
            <a:r>
              <a:rPr sz="2175" b="0" dirty="0" err="1">
                <a:solidFill>
                  <a:srgbClr val="163C40"/>
                </a:solidFill>
                <a:latin typeface="Aptos"/>
                <a:ea typeface="Aptos"/>
                <a:cs typeface="Aptos"/>
              </a:rPr>
              <a:t>niet</a:t>
            </a:r>
            <a:r>
              <a:rPr sz="2175" b="0" dirty="0">
                <a:solidFill>
                  <a:srgbClr val="163C40"/>
                </a:solidFill>
                <a:latin typeface="Aptos"/>
                <a:ea typeface="Aptos"/>
                <a:cs typeface="Aptos"/>
              </a:rPr>
              <a:t> </a:t>
            </a:r>
            <a:r>
              <a:rPr sz="2175" b="0" dirty="0" err="1">
                <a:solidFill>
                  <a:srgbClr val="163C40"/>
                </a:solidFill>
                <a:latin typeface="Aptos"/>
                <a:ea typeface="Aptos"/>
                <a:cs typeface="Aptos"/>
              </a:rPr>
              <a:t>definitief</a:t>
            </a:r>
            <a:r>
              <a:rPr sz="2175" b="0" dirty="0">
                <a:solidFill>
                  <a:srgbClr val="163C40"/>
                </a:solidFill>
                <a:latin typeface="Aptos"/>
                <a:ea typeface="Aptos"/>
                <a:cs typeface="Aptos"/>
              </a:rPr>
              <a:t> vast. </a:t>
            </a:r>
            <a:r>
              <a:rPr sz="2175" b="0" dirty="0" err="1">
                <a:solidFill>
                  <a:srgbClr val="163C40"/>
                </a:solidFill>
                <a:latin typeface="Aptos"/>
                <a:ea typeface="Aptos"/>
                <a:cs typeface="Aptos"/>
              </a:rPr>
              <a:t>Verdere</a:t>
            </a:r>
            <a:r>
              <a:rPr sz="2175" b="0" dirty="0">
                <a:solidFill>
                  <a:srgbClr val="163C40"/>
                </a:solidFill>
                <a:latin typeface="Aptos"/>
                <a:ea typeface="Aptos"/>
                <a:cs typeface="Aptos"/>
              </a:rPr>
              <a:t> </a:t>
            </a:r>
            <a:r>
              <a:rPr sz="2175" b="0" dirty="0" err="1">
                <a:solidFill>
                  <a:srgbClr val="163C40"/>
                </a:solidFill>
                <a:latin typeface="Aptos"/>
                <a:ea typeface="Aptos"/>
                <a:cs typeface="Aptos"/>
              </a:rPr>
              <a:t>uitwerking</a:t>
            </a:r>
            <a:r>
              <a:rPr sz="2175" b="0" dirty="0">
                <a:solidFill>
                  <a:srgbClr val="163C40"/>
                </a:solidFill>
                <a:latin typeface="Aptos"/>
                <a:ea typeface="Aptos"/>
                <a:cs typeface="Aptos"/>
              </a:rPr>
              <a:t> </a:t>
            </a:r>
            <a:r>
              <a:rPr sz="2175" b="0" dirty="0" err="1">
                <a:solidFill>
                  <a:srgbClr val="163C40"/>
                </a:solidFill>
                <a:latin typeface="Aptos"/>
                <a:ea typeface="Aptos"/>
                <a:cs typeface="Aptos"/>
              </a:rPr>
              <a:t>moet</a:t>
            </a:r>
            <a:r>
              <a:rPr sz="2175" b="0" dirty="0">
                <a:solidFill>
                  <a:srgbClr val="163C40"/>
                </a:solidFill>
                <a:latin typeface="Aptos"/>
                <a:ea typeface="Aptos"/>
                <a:cs typeface="Aptos"/>
              </a:rPr>
              <a:t> de </a:t>
            </a:r>
            <a:r>
              <a:rPr sz="2175" b="0" dirty="0" err="1">
                <a:solidFill>
                  <a:srgbClr val="163C40"/>
                </a:solidFill>
                <a:latin typeface="Aptos"/>
                <a:ea typeface="Aptos"/>
                <a:cs typeface="Aptos"/>
              </a:rPr>
              <a:t>gevolgen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benodigde</a:t>
            </a:r>
            <a:r>
              <a:rPr sz="2175" b="0" dirty="0">
                <a:solidFill>
                  <a:srgbClr val="163C40"/>
                </a:solidFill>
                <a:latin typeface="Aptos"/>
                <a:ea typeface="Aptos"/>
                <a:cs typeface="Aptos"/>
              </a:rPr>
              <a:t> </a:t>
            </a:r>
            <a:r>
              <a:rPr sz="2175" b="0" dirty="0" err="1">
                <a:solidFill>
                  <a:srgbClr val="163C40"/>
                </a:solidFill>
                <a:latin typeface="Aptos"/>
                <a:ea typeface="Aptos"/>
                <a:cs typeface="Aptos"/>
              </a:rPr>
              <a:t>maatregelen</a:t>
            </a:r>
            <a:r>
              <a:rPr sz="2175" b="0" dirty="0">
                <a:solidFill>
                  <a:srgbClr val="163C40"/>
                </a:solidFill>
                <a:latin typeface="Aptos"/>
                <a:ea typeface="Aptos"/>
                <a:cs typeface="Aptos"/>
              </a:rPr>
              <a:t> </a:t>
            </a:r>
            <a:r>
              <a:rPr sz="2175" b="0" dirty="0" err="1">
                <a:solidFill>
                  <a:srgbClr val="163C40"/>
                </a:solidFill>
                <a:latin typeface="Aptos"/>
                <a:ea typeface="Aptos"/>
                <a:cs typeface="Aptos"/>
              </a:rPr>
              <a:t>duidelijk</a:t>
            </a:r>
            <a:r>
              <a:rPr sz="2175" b="0" dirty="0">
                <a:solidFill>
                  <a:srgbClr val="163C40"/>
                </a:solidFill>
                <a:latin typeface="Aptos"/>
                <a:ea typeface="Aptos"/>
                <a:cs typeface="Aptos"/>
              </a:rPr>
              <a:t> </a:t>
            </a:r>
            <a:r>
              <a:rPr sz="2175" b="0" dirty="0" err="1">
                <a:solidFill>
                  <a:srgbClr val="163C40"/>
                </a:solidFill>
                <a:latin typeface="Aptos"/>
                <a:ea typeface="Aptos"/>
                <a:cs typeface="Aptos"/>
              </a:rPr>
              <a:t>maken</a:t>
            </a:r>
            <a:r>
              <a:rPr sz="2175" b="0" dirty="0">
                <a:solidFill>
                  <a:srgbClr val="163C40"/>
                </a:solidFill>
                <a:latin typeface="Aptos"/>
                <a:ea typeface="Aptos"/>
                <a:cs typeface="Aptos"/>
              </a:rPr>
              <a:t>.</a:t>
            </a:r>
          </a:p>
        </p:txBody>
      </p:sp>
      <p:sp>
        <p:nvSpPr>
          <p:cNvPr id="14" name="tekst">
            <a:extLst>
              <a:ext uri="{FF2B5EF4-FFF2-40B4-BE49-F238E27FC236}">
                <a16:creationId xmlns:a16="http://schemas.microsoft.com/office/drawing/2014/main" id="{C75DC229-7775-4724-B9FE-2074744A670F}"/>
              </a:ext>
            </a:extLst>
          </p:cNvPr>
          <p:cNvSpPr>
            <a:spLocks noGrp="1"/>
          </p:cNvSpPr>
          <p:nvPr/>
        </p:nvSpPr>
        <p:spPr>
          <a:xfrm>
            <a:off x="685800" y="6343650"/>
            <a:ext cx="10810875" cy="276225"/>
          </a:xfrm>
          <a:prstGeom prst="rect">
            <a:avLst/>
          </a:prstGeom>
          <a:noFill/>
          <a:ln w="0">
            <a:noFill/>
            <a:prstDash val="solid"/>
          </a:ln>
        </p:spPr>
        <p:txBody>
          <a:bodyPr wrap="square" lIns="0" tIns="0" rIns="0" bIns="0" anchor="t">
            <a:noAutofit/>
          </a:bodyPr>
          <a:lstStyle>
            <a:defPPr>
              <a:defRPr sz="1275" b="0">
                <a:solidFill>
                  <a:srgbClr val="607572"/>
                </a:solidFill>
                <a:latin typeface="Aptos"/>
                <a:ea typeface="Aptos"/>
                <a:cs typeface="Aptos"/>
              </a:defRPr>
            </a:defPPr>
            <a:lvl1pPr>
              <a:defRPr sz="1275" b="0">
                <a:solidFill>
                  <a:srgbClr val="607572"/>
                </a:solidFill>
                <a:latin typeface="Aptos"/>
                <a:ea typeface="Aptos"/>
                <a:cs typeface="Aptos"/>
              </a:defRPr>
            </a:lvl1pPr>
            <a:lvl2pPr>
              <a:defRPr sz="1275" b="0">
                <a:solidFill>
                  <a:srgbClr val="607572"/>
                </a:solidFill>
                <a:latin typeface="Aptos"/>
                <a:ea typeface="Aptos"/>
                <a:cs typeface="Aptos"/>
              </a:defRPr>
            </a:lvl2pPr>
            <a:lvl3pPr>
              <a:defRPr sz="1275" b="0">
                <a:solidFill>
                  <a:srgbClr val="607572"/>
                </a:solidFill>
                <a:latin typeface="Aptos"/>
                <a:ea typeface="Aptos"/>
                <a:cs typeface="Aptos"/>
              </a:defRPr>
            </a:lvl3pPr>
            <a:lvl4pPr>
              <a:defRPr sz="1275" b="0">
                <a:solidFill>
                  <a:srgbClr val="607572"/>
                </a:solidFill>
                <a:latin typeface="Aptos"/>
                <a:ea typeface="Aptos"/>
                <a:cs typeface="Aptos"/>
              </a:defRPr>
            </a:lvl4pPr>
            <a:lvl5pPr>
              <a:defRPr sz="1275" b="0">
                <a:solidFill>
                  <a:srgbClr val="607572"/>
                </a:solidFill>
                <a:latin typeface="Aptos"/>
                <a:ea typeface="Aptos"/>
                <a:cs typeface="Aptos"/>
              </a:defRPr>
            </a:lvl5pPr>
            <a:lvl6pPr>
              <a:defRPr sz="1275" b="0">
                <a:solidFill>
                  <a:srgbClr val="607572"/>
                </a:solidFill>
                <a:latin typeface="Aptos"/>
                <a:ea typeface="Aptos"/>
                <a:cs typeface="Aptos"/>
              </a:defRPr>
            </a:lvl6pPr>
            <a:lvl7pPr>
              <a:defRPr sz="1275" b="0">
                <a:solidFill>
                  <a:srgbClr val="607572"/>
                </a:solidFill>
                <a:latin typeface="Aptos"/>
                <a:ea typeface="Aptos"/>
                <a:cs typeface="Aptos"/>
              </a:defRPr>
            </a:lvl7pPr>
            <a:lvl8pPr>
              <a:defRPr sz="1275" b="0">
                <a:solidFill>
                  <a:srgbClr val="607572"/>
                </a:solidFill>
                <a:latin typeface="Aptos"/>
                <a:ea typeface="Aptos"/>
                <a:cs typeface="Aptos"/>
              </a:defRPr>
            </a:lvl8pPr>
            <a:lvl9pPr>
              <a:defRPr sz="1275" b="0">
                <a:solidFill>
                  <a:srgbClr val="607572"/>
                </a:solidFill>
                <a:latin typeface="Aptos"/>
                <a:ea typeface="Aptos"/>
                <a:cs typeface="Aptos"/>
              </a:defRPr>
            </a:lvl9pPr>
          </a:lstStyle>
          <a:p>
            <a:pPr>
              <a:defRPr sz="1275" b="0">
                <a:solidFill>
                  <a:srgbClr val="607572"/>
                </a:solidFill>
                <a:latin typeface="Aptos"/>
                <a:ea typeface="Aptos"/>
                <a:cs typeface="Aptos"/>
              </a:defRPr>
            </a:pPr>
            <a:r>
              <a:rPr sz="1275" b="0">
                <a:solidFill>
                  <a:srgbClr val="607572"/>
                </a:solidFill>
                <a:latin typeface="Aptos"/>
                <a:ea typeface="Aptos"/>
                <a:cs typeface="Aptos"/>
              </a:rPr>
              <a:t>Bron: klankbordgroep N279 Helmond/Deurne/Asten, 2 juli 2026 (verslag 14 juli), p. 3–5</a:t>
            </a:r>
          </a:p>
        </p:txBody>
      </p:sp>
    </p:spTree>
    <p:extLst>
      <p:ext uri="{BB962C8B-B14F-4D97-AF65-F5344CB8AC3E}">
        <p14:creationId xmlns:p14="http://schemas.microsoft.com/office/powerpoint/2010/main" val="1077907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1CDDFCD-2F02-4EFA-BE25-CFF72CD3CBF1}"/>
              </a:ext>
            </a:extLst>
          </p:cNvPr>
          <p:cNvPicPr>
            <a:picLocks noChangeAspect="1"/>
          </p:cNvPicPr>
          <p:nvPr/>
        </p:nvPicPr>
        <p:blipFill>
          <a:blip r:embed="rId3"/>
          <a:srcRect/>
          <a:stretch>
            <a:fillRect/>
          </a:stretch>
        </p:blipFill>
        <p:spPr>
          <a:xfrm>
            <a:off x="10572750" y="400050"/>
            <a:ext cx="952500" cy="952500"/>
          </a:xfrm>
          <a:prstGeom prst="rect">
            <a:avLst/>
          </a:prstGeom>
        </p:spPr>
      </p:pic>
      <p:sp>
        <p:nvSpPr>
          <p:cNvPr id="5" name="tekst">
            <a:extLst>
              <a:ext uri="{FF2B5EF4-FFF2-40B4-BE49-F238E27FC236}">
                <a16:creationId xmlns:a16="http://schemas.microsoft.com/office/drawing/2014/main" id="{7F882D69-0D77-4340-9819-6D8CE1995701}"/>
              </a:ext>
            </a:extLst>
          </p:cNvPr>
          <p:cNvSpPr>
            <a:spLocks noGrp="1"/>
          </p:cNvSpPr>
          <p:nvPr/>
        </p:nvSpPr>
        <p:spPr>
          <a:xfrm>
            <a:off x="685800" y="619125"/>
            <a:ext cx="9525000" cy="1238250"/>
          </a:xfrm>
          <a:prstGeom prst="rect">
            <a:avLst/>
          </a:prstGeom>
          <a:noFill/>
          <a:ln w="0">
            <a:noFill/>
            <a:prstDash val="solid"/>
          </a:ln>
        </p:spPr>
        <p:txBody>
          <a:bodyPr wrap="square" lIns="0" tIns="0" rIns="0" bIns="0" anchor="t">
            <a:noAutofit/>
          </a:bodyPr>
          <a:lstStyle>
            <a:defPPr>
              <a:defRPr sz="3600" b="1">
                <a:solidFill>
                  <a:srgbClr val="163C40"/>
                </a:solidFill>
                <a:latin typeface="Aptos"/>
                <a:ea typeface="Aptos"/>
                <a:cs typeface="Aptos"/>
              </a:defRPr>
            </a:defPPr>
            <a:lvl1pPr>
              <a:defRPr sz="3600" b="1">
                <a:solidFill>
                  <a:srgbClr val="163C40"/>
                </a:solidFill>
                <a:latin typeface="Aptos"/>
                <a:ea typeface="Aptos"/>
                <a:cs typeface="Aptos"/>
              </a:defRPr>
            </a:lvl1pPr>
            <a:lvl2pPr>
              <a:defRPr sz="3600" b="1">
                <a:solidFill>
                  <a:srgbClr val="163C40"/>
                </a:solidFill>
                <a:latin typeface="Aptos"/>
                <a:ea typeface="Aptos"/>
                <a:cs typeface="Aptos"/>
              </a:defRPr>
            </a:lvl2pPr>
            <a:lvl3pPr>
              <a:defRPr sz="3600" b="1">
                <a:solidFill>
                  <a:srgbClr val="163C40"/>
                </a:solidFill>
                <a:latin typeface="Aptos"/>
                <a:ea typeface="Aptos"/>
                <a:cs typeface="Aptos"/>
              </a:defRPr>
            </a:lvl3pPr>
            <a:lvl4pPr>
              <a:defRPr sz="3600" b="1">
                <a:solidFill>
                  <a:srgbClr val="163C40"/>
                </a:solidFill>
                <a:latin typeface="Aptos"/>
                <a:ea typeface="Aptos"/>
                <a:cs typeface="Aptos"/>
              </a:defRPr>
            </a:lvl4pPr>
            <a:lvl5pPr>
              <a:defRPr sz="3600" b="1">
                <a:solidFill>
                  <a:srgbClr val="163C40"/>
                </a:solidFill>
                <a:latin typeface="Aptos"/>
                <a:ea typeface="Aptos"/>
                <a:cs typeface="Aptos"/>
              </a:defRPr>
            </a:lvl5pPr>
            <a:lvl6pPr>
              <a:defRPr sz="3600" b="1">
                <a:solidFill>
                  <a:srgbClr val="163C40"/>
                </a:solidFill>
                <a:latin typeface="Aptos"/>
                <a:ea typeface="Aptos"/>
                <a:cs typeface="Aptos"/>
              </a:defRPr>
            </a:lvl6pPr>
            <a:lvl7pPr>
              <a:defRPr sz="3600" b="1">
                <a:solidFill>
                  <a:srgbClr val="163C40"/>
                </a:solidFill>
                <a:latin typeface="Aptos"/>
                <a:ea typeface="Aptos"/>
                <a:cs typeface="Aptos"/>
              </a:defRPr>
            </a:lvl7pPr>
            <a:lvl8pPr>
              <a:defRPr sz="3600" b="1">
                <a:solidFill>
                  <a:srgbClr val="163C40"/>
                </a:solidFill>
                <a:latin typeface="Aptos"/>
                <a:ea typeface="Aptos"/>
                <a:cs typeface="Aptos"/>
              </a:defRPr>
            </a:lvl8pPr>
            <a:lvl9pPr>
              <a:defRPr sz="3600" b="1">
                <a:solidFill>
                  <a:srgbClr val="163C40"/>
                </a:solidFill>
                <a:latin typeface="Aptos"/>
                <a:ea typeface="Aptos"/>
                <a:cs typeface="Aptos"/>
              </a:defRPr>
            </a:lvl9pPr>
          </a:lstStyle>
          <a:p>
            <a:pPr>
              <a:defRPr sz="3600" b="1">
                <a:solidFill>
                  <a:srgbClr val="163C40"/>
                </a:solidFill>
                <a:latin typeface="Aptos"/>
                <a:ea typeface="Aptos"/>
                <a:cs typeface="Aptos"/>
              </a:defRPr>
            </a:pPr>
            <a:r>
              <a:rPr sz="3600" b="1">
                <a:solidFill>
                  <a:srgbClr val="163C40"/>
                </a:solidFill>
                <a:latin typeface="Aptos"/>
                <a:ea typeface="Aptos"/>
                <a:cs typeface="Aptos"/>
              </a:rPr>
              <a:t>Planning van het totale N279-project</a:t>
            </a:r>
          </a:p>
        </p:txBody>
      </p:sp>
      <p:graphicFrame>
        <p:nvGraphicFramePr>
          <p:cNvPr id="6" name="Tabel 5">
            <a:extLst>
              <a:ext uri="{FF2B5EF4-FFF2-40B4-BE49-F238E27FC236}">
                <a16:creationId xmlns:a16="http://schemas.microsoft.com/office/drawing/2014/main" id="{87024DF8-77CD-42DC-AEB0-D915A41710B4}"/>
              </a:ext>
            </a:extLst>
          </p:cNvPr>
          <p:cNvGraphicFramePr/>
          <p:nvPr>
            <p:extLst>
              <p:ext uri="{D42A27DB-BD31-4B8C-83A1-F6EECF244321}">
                <p14:modId xmlns:p14="http://schemas.microsoft.com/office/powerpoint/2010/main" val="3232650763"/>
              </p:ext>
            </p:extLst>
          </p:nvPr>
        </p:nvGraphicFramePr>
        <p:xfrm>
          <a:off x="533400" y="1238250"/>
          <a:ext cx="10820400" cy="3333752"/>
        </p:xfrm>
        <a:graphic>
          <a:graphicData uri="http://schemas.openxmlformats.org/drawingml/2006/table">
            <a:tbl>
              <a:tblPr/>
              <a:tblGrid>
                <a:gridCol w="2667000">
                  <a:extLst>
                    <a:ext uri="{9D8B030D-6E8A-4147-A177-3AD203B41FA5}">
                      <a16:colId xmlns:a16="http://schemas.microsoft.com/office/drawing/2014/main" val="20000"/>
                    </a:ext>
                  </a:extLst>
                </a:gridCol>
                <a:gridCol w="8153400">
                  <a:extLst>
                    <a:ext uri="{9D8B030D-6E8A-4147-A177-3AD203B41FA5}">
                      <a16:colId xmlns:a16="http://schemas.microsoft.com/office/drawing/2014/main" val="20001"/>
                    </a:ext>
                  </a:extLst>
                </a:gridCol>
              </a:tblGrid>
              <a:tr h="833438">
                <a:tc>
                  <a:txBody>
                    <a:bodyPr/>
                    <a:lstStyle/>
                    <a:p>
                      <a:r>
                        <a:rPr sz="1875" b="1">
                          <a:solidFill>
                            <a:srgbClr val="FFFFFF"/>
                          </a:solidFill>
                          <a:latin typeface="Aptos"/>
                          <a:ea typeface="Aptos"/>
                          <a:cs typeface="Aptos"/>
                        </a:rPr>
                        <a:t>Wanneer</a:t>
                      </a:r>
                    </a:p>
                  </a:txBody>
                  <a:tcPr anchor="ctr">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163C40"/>
                    </a:solidFill>
                  </a:tcPr>
                </a:tc>
                <a:tc>
                  <a:txBody>
                    <a:bodyPr/>
                    <a:lstStyle/>
                    <a:p>
                      <a:r>
                        <a:rPr sz="1875" b="1">
                          <a:solidFill>
                            <a:srgbClr val="FFFFFF"/>
                          </a:solidFill>
                          <a:latin typeface="Aptos"/>
                          <a:ea typeface="Aptos"/>
                          <a:cs typeface="Aptos"/>
                        </a:rPr>
                        <a:t>Wat gebeurt er?</a:t>
                      </a:r>
                    </a:p>
                  </a:txBody>
                  <a:tcPr anchor="ctr">
                    <a:lnL w="9525" cap="flat" cmpd="sng" algn="ctr">
                      <a:solidFill>
                        <a:srgbClr val="FFFFFF"/>
                      </a:solidFill>
                      <a:prstDash val="solid"/>
                      <a:round/>
                      <a:headEnd type="none" w="med" len="med"/>
                      <a:tailEnd type="none" w="med" len="med"/>
                    </a:lnL>
                    <a:lnR w="9525">
                      <a:solidFill>
                        <a:srgbClr val="FFFFFF"/>
                      </a:solidFill>
                      <a:prstDash val="solid"/>
                    </a:lnR>
                    <a:lnT w="9525">
                      <a:solidFill>
                        <a:srgbClr val="FFFFFF"/>
                      </a:solidFill>
                      <a:prstDash val="solid"/>
                    </a:lnT>
                    <a:lnB w="9525">
                      <a:solidFill>
                        <a:srgbClr val="FFFFFF"/>
                      </a:solidFill>
                      <a:prstDash val="solid"/>
                    </a:lnB>
                    <a:solidFill>
                      <a:srgbClr val="163C40"/>
                    </a:solidFill>
                  </a:tcPr>
                </a:tc>
                <a:extLst>
                  <a:ext uri="{0D108BD9-81ED-4DB2-BD59-A6C34878D82A}">
                    <a16:rowId xmlns:a16="http://schemas.microsoft.com/office/drawing/2014/main" val="10000"/>
                  </a:ext>
                </a:extLst>
              </a:tr>
              <a:tr h="833438">
                <a:tc>
                  <a:txBody>
                    <a:bodyPr/>
                    <a:lstStyle/>
                    <a:p>
                      <a:r>
                        <a:rPr sz="2175" b="1">
                          <a:solidFill>
                            <a:srgbClr val="163C40"/>
                          </a:solidFill>
                          <a:latin typeface="Aptos"/>
                          <a:ea typeface="Aptos"/>
                          <a:cs typeface="Aptos"/>
                        </a:rPr>
                        <a:t>2026–2027</a:t>
                      </a:r>
                    </a:p>
                  </a:txBody>
                  <a:tcPr anchor="ctr">
                    <a:lnL w="9525">
                      <a:solidFill>
                        <a:srgbClr val="FFFFFF"/>
                      </a:solidFill>
                      <a:prstDash val="soli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1F5ED"/>
                    </a:solidFill>
                  </a:tcPr>
                </a:tc>
                <a:tc>
                  <a:txBody>
                    <a:bodyPr/>
                    <a:lstStyle/>
                    <a:p>
                      <a:r>
                        <a:rPr sz="2175" b="0">
                          <a:solidFill>
                            <a:srgbClr val="163C40"/>
                          </a:solidFill>
                          <a:latin typeface="Aptos"/>
                          <a:ea typeface="Aptos"/>
                          <a:cs typeface="Aptos"/>
                        </a:rPr>
                        <a:t>Onderzoek naar de effecten van de alternatieven</a:t>
                      </a:r>
                    </a:p>
                  </a:txBody>
                  <a:tcPr anchor="ctr">
                    <a:lnL w="9525" cap="flat" cmpd="sng" algn="ctr">
                      <a:solidFill>
                        <a:srgbClr val="FFFFFF"/>
                      </a:solidFill>
                      <a:prstDash val="solid"/>
                      <a:round/>
                      <a:headEnd type="none" w="med" len="med"/>
                      <a:tailEnd type="none" w="med" len="me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1F5ED"/>
                    </a:solidFill>
                  </a:tcPr>
                </a:tc>
                <a:extLst>
                  <a:ext uri="{0D108BD9-81ED-4DB2-BD59-A6C34878D82A}">
                    <a16:rowId xmlns:a16="http://schemas.microsoft.com/office/drawing/2014/main" val="10001"/>
                  </a:ext>
                </a:extLst>
              </a:tr>
              <a:tr h="833438">
                <a:tc>
                  <a:txBody>
                    <a:bodyPr/>
                    <a:lstStyle/>
                    <a:p>
                      <a:r>
                        <a:rPr sz="2175" b="1">
                          <a:solidFill>
                            <a:srgbClr val="163C40"/>
                          </a:solidFill>
                          <a:latin typeface="Aptos"/>
                          <a:ea typeface="Aptos"/>
                          <a:cs typeface="Aptos"/>
                        </a:rPr>
                        <a:t>2027, verwacht</a:t>
                      </a:r>
                    </a:p>
                  </a:txBody>
                  <a:tcPr anchor="ctr">
                    <a:lnL w="9525">
                      <a:solidFill>
                        <a:srgbClr val="FFFFFF"/>
                      </a:solidFill>
                      <a:prstDash val="soli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FFFFF"/>
                    </a:solidFill>
                  </a:tcPr>
                </a:tc>
                <a:tc>
                  <a:txBody>
                    <a:bodyPr/>
                    <a:lstStyle/>
                    <a:p>
                      <a:r>
                        <a:rPr sz="2175" b="0">
                          <a:solidFill>
                            <a:srgbClr val="163C40"/>
                          </a:solidFill>
                          <a:latin typeface="Aptos"/>
                          <a:ea typeface="Aptos"/>
                          <a:cs typeface="Aptos"/>
                        </a:rPr>
                        <a:t>Keuze van het voorkeursalternatief</a:t>
                      </a:r>
                    </a:p>
                  </a:txBody>
                  <a:tcPr anchor="ctr">
                    <a:lnL w="9525" cap="flat" cmpd="sng" algn="ctr">
                      <a:solidFill>
                        <a:srgbClr val="FFFFFF"/>
                      </a:solidFill>
                      <a:prstDash val="solid"/>
                      <a:round/>
                      <a:headEnd type="none" w="med" len="med"/>
                      <a:tailEnd type="none" w="med" len="me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FFFFF"/>
                    </a:solidFill>
                  </a:tcPr>
                </a:tc>
                <a:extLst>
                  <a:ext uri="{0D108BD9-81ED-4DB2-BD59-A6C34878D82A}">
                    <a16:rowId xmlns:a16="http://schemas.microsoft.com/office/drawing/2014/main" val="10002"/>
                  </a:ext>
                </a:extLst>
              </a:tr>
              <a:tr h="833438">
                <a:tc>
                  <a:txBody>
                    <a:bodyPr/>
                    <a:lstStyle/>
                    <a:p>
                      <a:r>
                        <a:rPr sz="2175" b="1">
                          <a:solidFill>
                            <a:srgbClr val="163C40"/>
                          </a:solidFill>
                          <a:latin typeface="Aptos"/>
                          <a:ea typeface="Aptos"/>
                          <a:cs typeface="Aptos"/>
                        </a:rPr>
                        <a:t>2028, gepland</a:t>
                      </a:r>
                    </a:p>
                  </a:txBody>
                  <a:tcPr anchor="ctr">
                    <a:lnL w="9525">
                      <a:solidFill>
                        <a:srgbClr val="FFFFFF"/>
                      </a:solidFill>
                      <a:prstDash val="soli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1F5ED"/>
                    </a:solidFill>
                  </a:tcPr>
                </a:tc>
                <a:tc>
                  <a:txBody>
                    <a:bodyPr/>
                    <a:lstStyle/>
                    <a:p>
                      <a:r>
                        <a:rPr sz="2175" b="0" dirty="0" err="1">
                          <a:solidFill>
                            <a:srgbClr val="163C40"/>
                          </a:solidFill>
                          <a:latin typeface="Aptos"/>
                          <a:ea typeface="Aptos"/>
                          <a:cs typeface="Aptos"/>
                        </a:rPr>
                        <a:t>Ontwerp-projectbesluit</a:t>
                      </a:r>
                      <a:r>
                        <a:rPr sz="2175" b="0" dirty="0">
                          <a:solidFill>
                            <a:srgbClr val="163C40"/>
                          </a:solidFill>
                          <a:latin typeface="Aptos"/>
                          <a:ea typeface="Aptos"/>
                          <a:cs typeface="Aptos"/>
                        </a:rPr>
                        <a:t> ter </a:t>
                      </a:r>
                      <a:r>
                        <a:rPr sz="2175" b="0" dirty="0" err="1">
                          <a:solidFill>
                            <a:srgbClr val="163C40"/>
                          </a:solidFill>
                          <a:latin typeface="Aptos"/>
                          <a:ea typeface="Aptos"/>
                          <a:cs typeface="Aptos"/>
                        </a:rPr>
                        <a:t>inzage</a:t>
                      </a:r>
                      <a:r>
                        <a:rPr sz="2175" b="0" dirty="0">
                          <a:solidFill>
                            <a:srgbClr val="163C40"/>
                          </a:solidFill>
                          <a:latin typeface="Aptos"/>
                          <a:ea typeface="Aptos"/>
                          <a:cs typeface="Aptos"/>
                        </a:rPr>
                        <a:t> </a:t>
                      </a:r>
                      <a:r>
                        <a:rPr sz="2175" b="0" dirty="0" err="1">
                          <a:solidFill>
                            <a:srgbClr val="163C40"/>
                          </a:solidFill>
                          <a:latin typeface="Aptos"/>
                          <a:ea typeface="Aptos"/>
                          <a:cs typeface="Aptos"/>
                        </a:rPr>
                        <a:t>voor</a:t>
                      </a:r>
                      <a:r>
                        <a:rPr sz="2175" b="0" dirty="0">
                          <a:solidFill>
                            <a:srgbClr val="163C40"/>
                          </a:solidFill>
                          <a:latin typeface="Aptos"/>
                          <a:ea typeface="Aptos"/>
                          <a:cs typeface="Aptos"/>
                        </a:rPr>
                        <a:t> </a:t>
                      </a:r>
                      <a:r>
                        <a:rPr sz="2175" b="0" dirty="0" err="1">
                          <a:solidFill>
                            <a:srgbClr val="163C40"/>
                          </a:solidFill>
                          <a:latin typeface="Aptos"/>
                          <a:ea typeface="Aptos"/>
                          <a:cs typeface="Aptos"/>
                        </a:rPr>
                        <a:t>reacties</a:t>
                      </a:r>
                      <a:endParaRPr sz="2175" b="0" dirty="0">
                        <a:solidFill>
                          <a:srgbClr val="163C40"/>
                        </a:solidFill>
                        <a:latin typeface="Aptos"/>
                        <a:ea typeface="Aptos"/>
                        <a:cs typeface="Aptos"/>
                      </a:endParaRPr>
                    </a:p>
                  </a:txBody>
                  <a:tcPr anchor="ctr">
                    <a:lnL w="9525" cap="flat" cmpd="sng" algn="ctr">
                      <a:solidFill>
                        <a:srgbClr val="FFFFFF"/>
                      </a:solidFill>
                      <a:prstDash val="solid"/>
                      <a:round/>
                      <a:headEnd type="none" w="med" len="med"/>
                      <a:tailEnd type="none" w="med" len="me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1F5ED"/>
                    </a:solidFill>
                  </a:tcPr>
                </a:tc>
                <a:extLst>
                  <a:ext uri="{0D108BD9-81ED-4DB2-BD59-A6C34878D82A}">
                    <a16:rowId xmlns:a16="http://schemas.microsoft.com/office/drawing/2014/main" val="10003"/>
                  </a:ext>
                </a:extLst>
              </a:tr>
            </a:tbl>
          </a:graphicData>
        </a:graphic>
      </p:graphicFrame>
      <p:sp>
        <p:nvSpPr>
          <p:cNvPr id="7" name="tekst">
            <a:extLst>
              <a:ext uri="{FF2B5EF4-FFF2-40B4-BE49-F238E27FC236}">
                <a16:creationId xmlns:a16="http://schemas.microsoft.com/office/drawing/2014/main" id="{5E6BD6BC-7662-4F65-A6BE-7B25E27E3220}"/>
              </a:ext>
            </a:extLst>
          </p:cNvPr>
          <p:cNvSpPr>
            <a:spLocks noGrp="1"/>
          </p:cNvSpPr>
          <p:nvPr/>
        </p:nvSpPr>
        <p:spPr>
          <a:xfrm>
            <a:off x="533400" y="4719638"/>
            <a:ext cx="10668000" cy="762000"/>
          </a:xfrm>
          <a:prstGeom prst="rect">
            <a:avLst/>
          </a:prstGeom>
          <a:noFill/>
          <a:ln w="0">
            <a:noFill/>
            <a:prstDash val="solid"/>
          </a:ln>
        </p:spPr>
        <p:txBody>
          <a:bodyPr wrap="square" lIns="0" tIns="0" rIns="0" bIns="0" anchor="t">
            <a:noAutofit/>
          </a:bodyPr>
          <a:lstStyle>
            <a:defPPr>
              <a:defRPr sz="2175" b="1">
                <a:solidFill>
                  <a:srgbClr val="39714F"/>
                </a:solidFill>
                <a:latin typeface="Aptos"/>
                <a:ea typeface="Aptos"/>
                <a:cs typeface="Aptos"/>
              </a:defRPr>
            </a:defPPr>
            <a:lvl1pPr>
              <a:defRPr sz="2175" b="1">
                <a:solidFill>
                  <a:srgbClr val="39714F"/>
                </a:solidFill>
                <a:latin typeface="Aptos"/>
                <a:ea typeface="Aptos"/>
                <a:cs typeface="Aptos"/>
              </a:defRPr>
            </a:lvl1pPr>
            <a:lvl2pPr>
              <a:defRPr sz="2175" b="1">
                <a:solidFill>
                  <a:srgbClr val="39714F"/>
                </a:solidFill>
                <a:latin typeface="Aptos"/>
                <a:ea typeface="Aptos"/>
                <a:cs typeface="Aptos"/>
              </a:defRPr>
            </a:lvl2pPr>
            <a:lvl3pPr>
              <a:defRPr sz="2175" b="1">
                <a:solidFill>
                  <a:srgbClr val="39714F"/>
                </a:solidFill>
                <a:latin typeface="Aptos"/>
                <a:ea typeface="Aptos"/>
                <a:cs typeface="Aptos"/>
              </a:defRPr>
            </a:lvl3pPr>
            <a:lvl4pPr>
              <a:defRPr sz="2175" b="1">
                <a:solidFill>
                  <a:srgbClr val="39714F"/>
                </a:solidFill>
                <a:latin typeface="Aptos"/>
                <a:ea typeface="Aptos"/>
                <a:cs typeface="Aptos"/>
              </a:defRPr>
            </a:lvl4pPr>
            <a:lvl5pPr>
              <a:defRPr sz="2175" b="1">
                <a:solidFill>
                  <a:srgbClr val="39714F"/>
                </a:solidFill>
                <a:latin typeface="Aptos"/>
                <a:ea typeface="Aptos"/>
                <a:cs typeface="Aptos"/>
              </a:defRPr>
            </a:lvl5pPr>
            <a:lvl6pPr>
              <a:defRPr sz="2175" b="1">
                <a:solidFill>
                  <a:srgbClr val="39714F"/>
                </a:solidFill>
                <a:latin typeface="Aptos"/>
                <a:ea typeface="Aptos"/>
                <a:cs typeface="Aptos"/>
              </a:defRPr>
            </a:lvl6pPr>
            <a:lvl7pPr>
              <a:defRPr sz="2175" b="1">
                <a:solidFill>
                  <a:srgbClr val="39714F"/>
                </a:solidFill>
                <a:latin typeface="Aptos"/>
                <a:ea typeface="Aptos"/>
                <a:cs typeface="Aptos"/>
              </a:defRPr>
            </a:lvl7pPr>
            <a:lvl8pPr>
              <a:defRPr sz="2175" b="1">
                <a:solidFill>
                  <a:srgbClr val="39714F"/>
                </a:solidFill>
                <a:latin typeface="Aptos"/>
                <a:ea typeface="Aptos"/>
                <a:cs typeface="Aptos"/>
              </a:defRPr>
            </a:lvl8pPr>
            <a:lvl9pPr>
              <a:defRPr sz="2175" b="1">
                <a:solidFill>
                  <a:srgbClr val="39714F"/>
                </a:solidFill>
                <a:latin typeface="Aptos"/>
                <a:ea typeface="Aptos"/>
                <a:cs typeface="Aptos"/>
              </a:defRPr>
            </a:lvl9pPr>
          </a:lstStyle>
          <a:p>
            <a:pPr>
              <a:defRPr sz="2175" b="1">
                <a:solidFill>
                  <a:srgbClr val="39714F"/>
                </a:solidFill>
                <a:latin typeface="Aptos"/>
                <a:ea typeface="Aptos"/>
                <a:cs typeface="Aptos"/>
              </a:defRPr>
            </a:pPr>
            <a:r>
              <a:rPr sz="2175" b="1" dirty="0" err="1">
                <a:solidFill>
                  <a:srgbClr val="39714F"/>
                </a:solidFill>
                <a:latin typeface="Aptos"/>
                <a:ea typeface="Aptos"/>
                <a:cs typeface="Aptos"/>
              </a:rPr>
              <a:t>Uitvoering</a:t>
            </a:r>
            <a:r>
              <a:rPr sz="2175" b="1" dirty="0">
                <a:solidFill>
                  <a:srgbClr val="39714F"/>
                </a:solidFill>
                <a:latin typeface="Aptos"/>
                <a:ea typeface="Aptos"/>
                <a:cs typeface="Aptos"/>
              </a:rPr>
              <a:t> </a:t>
            </a:r>
            <a:r>
              <a:rPr sz="2175" b="1" dirty="0" err="1">
                <a:solidFill>
                  <a:srgbClr val="39714F"/>
                </a:solidFill>
                <a:latin typeface="Aptos"/>
                <a:ea typeface="Aptos"/>
                <a:cs typeface="Aptos"/>
              </a:rPr>
              <a:t>volgt</a:t>
            </a:r>
            <a:r>
              <a:rPr sz="2175" b="1" dirty="0">
                <a:solidFill>
                  <a:srgbClr val="39714F"/>
                </a:solidFill>
                <a:latin typeface="Aptos"/>
                <a:ea typeface="Aptos"/>
                <a:cs typeface="Aptos"/>
              </a:rPr>
              <a:t> </a:t>
            </a:r>
            <a:r>
              <a:rPr sz="2175" b="1" dirty="0" err="1">
                <a:solidFill>
                  <a:srgbClr val="39714F"/>
                </a:solidFill>
                <a:latin typeface="Aptos"/>
                <a:ea typeface="Aptos"/>
                <a:cs typeface="Aptos"/>
              </a:rPr>
              <a:t>na</a:t>
            </a:r>
            <a:r>
              <a:rPr sz="2175" b="1" dirty="0">
                <a:solidFill>
                  <a:srgbClr val="39714F"/>
                </a:solidFill>
                <a:latin typeface="Aptos"/>
                <a:ea typeface="Aptos"/>
                <a:cs typeface="Aptos"/>
              </a:rPr>
              <a:t> </a:t>
            </a:r>
            <a:r>
              <a:rPr sz="2175" b="1" dirty="0" err="1">
                <a:solidFill>
                  <a:srgbClr val="39714F"/>
                </a:solidFill>
                <a:latin typeface="Aptos"/>
                <a:ea typeface="Aptos"/>
                <a:cs typeface="Aptos"/>
              </a:rPr>
              <a:t>een</a:t>
            </a:r>
            <a:r>
              <a:rPr sz="2175" b="1" dirty="0">
                <a:solidFill>
                  <a:srgbClr val="39714F"/>
                </a:solidFill>
                <a:latin typeface="Aptos"/>
                <a:ea typeface="Aptos"/>
                <a:cs typeface="Aptos"/>
              </a:rPr>
              <a:t> </a:t>
            </a:r>
            <a:r>
              <a:rPr sz="2175" b="1" dirty="0" err="1">
                <a:solidFill>
                  <a:srgbClr val="39714F"/>
                </a:solidFill>
                <a:latin typeface="Aptos"/>
                <a:ea typeface="Aptos"/>
                <a:cs typeface="Aptos"/>
              </a:rPr>
              <a:t>onherroepelijk</a:t>
            </a:r>
            <a:r>
              <a:rPr sz="2175" b="1" dirty="0">
                <a:solidFill>
                  <a:srgbClr val="39714F"/>
                </a:solidFill>
                <a:latin typeface="Aptos"/>
                <a:ea typeface="Aptos"/>
                <a:cs typeface="Aptos"/>
              </a:rPr>
              <a:t> </a:t>
            </a:r>
            <a:r>
              <a:rPr sz="2175" b="1" dirty="0" err="1">
                <a:solidFill>
                  <a:srgbClr val="39714F"/>
                </a:solidFill>
                <a:latin typeface="Aptos"/>
                <a:ea typeface="Aptos"/>
                <a:cs typeface="Aptos"/>
              </a:rPr>
              <a:t>projectbesluit</a:t>
            </a:r>
            <a:r>
              <a:rPr sz="2175" b="1" dirty="0">
                <a:solidFill>
                  <a:srgbClr val="39714F"/>
                </a:solidFill>
                <a:latin typeface="Aptos"/>
                <a:ea typeface="Aptos"/>
                <a:cs typeface="Aptos"/>
              </a:rPr>
              <a:t>.</a:t>
            </a:r>
          </a:p>
          <a:p>
            <a:pPr>
              <a:defRPr sz="2175" b="1">
                <a:solidFill>
                  <a:srgbClr val="39714F"/>
                </a:solidFill>
                <a:latin typeface="Aptos"/>
                <a:ea typeface="Aptos"/>
                <a:cs typeface="Aptos"/>
              </a:defRPr>
            </a:pPr>
            <a:r>
              <a:rPr sz="2175" b="1" dirty="0">
                <a:solidFill>
                  <a:srgbClr val="39714F"/>
                </a:solidFill>
                <a:latin typeface="Aptos"/>
                <a:ea typeface="Aptos"/>
                <a:cs typeface="Aptos"/>
              </a:rPr>
              <a:t>De </a:t>
            </a:r>
            <a:r>
              <a:rPr sz="2175" b="1" dirty="0" err="1">
                <a:solidFill>
                  <a:srgbClr val="39714F"/>
                </a:solidFill>
                <a:latin typeface="Aptos"/>
                <a:ea typeface="Aptos"/>
                <a:cs typeface="Aptos"/>
              </a:rPr>
              <a:t>provincie</a:t>
            </a:r>
            <a:r>
              <a:rPr sz="2175" b="1" dirty="0">
                <a:solidFill>
                  <a:srgbClr val="39714F"/>
                </a:solidFill>
                <a:latin typeface="Aptos"/>
                <a:ea typeface="Aptos"/>
                <a:cs typeface="Aptos"/>
              </a:rPr>
              <a:t> </a:t>
            </a:r>
            <a:r>
              <a:rPr sz="2175" b="1" dirty="0" err="1">
                <a:solidFill>
                  <a:srgbClr val="39714F"/>
                </a:solidFill>
                <a:latin typeface="Aptos"/>
                <a:ea typeface="Aptos"/>
                <a:cs typeface="Aptos"/>
              </a:rPr>
              <a:t>noemt</a:t>
            </a:r>
            <a:r>
              <a:rPr sz="2175" b="1" dirty="0">
                <a:solidFill>
                  <a:srgbClr val="39714F"/>
                </a:solidFill>
                <a:latin typeface="Aptos"/>
                <a:ea typeface="Aptos"/>
                <a:cs typeface="Aptos"/>
              </a:rPr>
              <a:t> </a:t>
            </a:r>
            <a:r>
              <a:rPr sz="2175" b="1" dirty="0" err="1">
                <a:solidFill>
                  <a:srgbClr val="39714F"/>
                </a:solidFill>
                <a:latin typeface="Aptos"/>
                <a:ea typeface="Aptos"/>
                <a:cs typeface="Aptos"/>
              </a:rPr>
              <a:t>hiervoor</a:t>
            </a:r>
            <a:r>
              <a:rPr sz="2175" b="1" dirty="0">
                <a:solidFill>
                  <a:srgbClr val="39714F"/>
                </a:solidFill>
                <a:latin typeface="Aptos"/>
                <a:ea typeface="Aptos"/>
                <a:cs typeface="Aptos"/>
              </a:rPr>
              <a:t> </a:t>
            </a:r>
            <a:r>
              <a:rPr sz="2175" b="1" dirty="0" err="1">
                <a:solidFill>
                  <a:srgbClr val="39714F"/>
                </a:solidFill>
                <a:latin typeface="Aptos"/>
                <a:ea typeface="Aptos"/>
                <a:cs typeface="Aptos"/>
              </a:rPr>
              <a:t>nog</a:t>
            </a:r>
            <a:r>
              <a:rPr sz="2175" b="1" dirty="0">
                <a:solidFill>
                  <a:srgbClr val="39714F"/>
                </a:solidFill>
                <a:latin typeface="Aptos"/>
                <a:ea typeface="Aptos"/>
                <a:cs typeface="Aptos"/>
              </a:rPr>
              <a:t> </a:t>
            </a:r>
            <a:r>
              <a:rPr sz="2175" b="1" dirty="0" err="1">
                <a:solidFill>
                  <a:srgbClr val="39714F"/>
                </a:solidFill>
                <a:latin typeface="Aptos"/>
                <a:ea typeface="Aptos"/>
                <a:cs typeface="Aptos"/>
              </a:rPr>
              <a:t>geen</a:t>
            </a:r>
            <a:r>
              <a:rPr sz="2175" b="1" dirty="0">
                <a:solidFill>
                  <a:srgbClr val="39714F"/>
                </a:solidFill>
                <a:latin typeface="Aptos"/>
                <a:ea typeface="Aptos"/>
                <a:cs typeface="Aptos"/>
              </a:rPr>
              <a:t> vast </a:t>
            </a:r>
            <a:r>
              <a:rPr sz="2175" b="1" dirty="0" err="1">
                <a:solidFill>
                  <a:srgbClr val="39714F"/>
                </a:solidFill>
                <a:latin typeface="Aptos"/>
                <a:ea typeface="Aptos"/>
                <a:cs typeface="Aptos"/>
              </a:rPr>
              <a:t>startjaar</a:t>
            </a:r>
            <a:r>
              <a:rPr sz="2175" b="1" dirty="0">
                <a:solidFill>
                  <a:srgbClr val="39714F"/>
                </a:solidFill>
                <a:latin typeface="Aptos"/>
                <a:ea typeface="Aptos"/>
                <a:cs typeface="Aptos"/>
              </a:rPr>
              <a:t>.</a:t>
            </a:r>
          </a:p>
        </p:txBody>
      </p:sp>
      <p:sp>
        <p:nvSpPr>
          <p:cNvPr id="8" name="tekst">
            <a:extLst>
              <a:ext uri="{FF2B5EF4-FFF2-40B4-BE49-F238E27FC236}">
                <a16:creationId xmlns:a16="http://schemas.microsoft.com/office/drawing/2014/main" id="{F4A7E398-9189-4AE0-9C0D-9FF9ACC161D8}"/>
              </a:ext>
            </a:extLst>
          </p:cNvPr>
          <p:cNvSpPr>
            <a:spLocks noGrp="1"/>
          </p:cNvSpPr>
          <p:nvPr/>
        </p:nvSpPr>
        <p:spPr>
          <a:xfrm>
            <a:off x="685800" y="6391275"/>
            <a:ext cx="9906000" cy="266700"/>
          </a:xfrm>
          <a:prstGeom prst="rect">
            <a:avLst/>
          </a:prstGeom>
          <a:noFill/>
          <a:ln w="0">
            <a:noFill/>
            <a:prstDash val="solid"/>
          </a:ln>
        </p:spPr>
        <p:txBody>
          <a:bodyPr wrap="square" lIns="0" tIns="0" rIns="0" bIns="0" anchor="t">
            <a:noAutofit/>
          </a:bodyPr>
          <a:lstStyle>
            <a:defPPr>
              <a:defRPr sz="1275" b="0">
                <a:solidFill>
                  <a:srgbClr val="607572"/>
                </a:solidFill>
                <a:latin typeface="Aptos"/>
                <a:ea typeface="Aptos"/>
                <a:cs typeface="Aptos"/>
              </a:defRPr>
            </a:defPPr>
            <a:lvl1pPr>
              <a:defRPr sz="1275" b="0">
                <a:solidFill>
                  <a:srgbClr val="607572"/>
                </a:solidFill>
                <a:latin typeface="Aptos"/>
                <a:ea typeface="Aptos"/>
                <a:cs typeface="Aptos"/>
              </a:defRPr>
            </a:lvl1pPr>
            <a:lvl2pPr>
              <a:defRPr sz="1275" b="0">
                <a:solidFill>
                  <a:srgbClr val="607572"/>
                </a:solidFill>
                <a:latin typeface="Aptos"/>
                <a:ea typeface="Aptos"/>
                <a:cs typeface="Aptos"/>
              </a:defRPr>
            </a:lvl2pPr>
            <a:lvl3pPr>
              <a:defRPr sz="1275" b="0">
                <a:solidFill>
                  <a:srgbClr val="607572"/>
                </a:solidFill>
                <a:latin typeface="Aptos"/>
                <a:ea typeface="Aptos"/>
                <a:cs typeface="Aptos"/>
              </a:defRPr>
            </a:lvl3pPr>
            <a:lvl4pPr>
              <a:defRPr sz="1275" b="0">
                <a:solidFill>
                  <a:srgbClr val="607572"/>
                </a:solidFill>
                <a:latin typeface="Aptos"/>
                <a:ea typeface="Aptos"/>
                <a:cs typeface="Aptos"/>
              </a:defRPr>
            </a:lvl4pPr>
            <a:lvl5pPr>
              <a:defRPr sz="1275" b="0">
                <a:solidFill>
                  <a:srgbClr val="607572"/>
                </a:solidFill>
                <a:latin typeface="Aptos"/>
                <a:ea typeface="Aptos"/>
                <a:cs typeface="Aptos"/>
              </a:defRPr>
            </a:lvl5pPr>
            <a:lvl6pPr>
              <a:defRPr sz="1275" b="0">
                <a:solidFill>
                  <a:srgbClr val="607572"/>
                </a:solidFill>
                <a:latin typeface="Aptos"/>
                <a:ea typeface="Aptos"/>
                <a:cs typeface="Aptos"/>
              </a:defRPr>
            </a:lvl6pPr>
            <a:lvl7pPr>
              <a:defRPr sz="1275" b="0">
                <a:solidFill>
                  <a:srgbClr val="607572"/>
                </a:solidFill>
                <a:latin typeface="Aptos"/>
                <a:ea typeface="Aptos"/>
                <a:cs typeface="Aptos"/>
              </a:defRPr>
            </a:lvl7pPr>
            <a:lvl8pPr>
              <a:defRPr sz="1275" b="0">
                <a:solidFill>
                  <a:srgbClr val="607572"/>
                </a:solidFill>
                <a:latin typeface="Aptos"/>
                <a:ea typeface="Aptos"/>
                <a:cs typeface="Aptos"/>
              </a:defRPr>
            </a:lvl8pPr>
            <a:lvl9pPr>
              <a:defRPr sz="1275" b="0">
                <a:solidFill>
                  <a:srgbClr val="607572"/>
                </a:solidFill>
                <a:latin typeface="Aptos"/>
                <a:ea typeface="Aptos"/>
                <a:cs typeface="Aptos"/>
              </a:defRPr>
            </a:lvl9pPr>
          </a:lstStyle>
          <a:p>
            <a:pPr>
              <a:defRPr sz="1275" b="0">
                <a:solidFill>
                  <a:srgbClr val="607572"/>
                </a:solidFill>
                <a:latin typeface="Aptos"/>
                <a:ea typeface="Aptos"/>
                <a:cs typeface="Aptos"/>
              </a:defRPr>
            </a:pPr>
            <a:r>
              <a:rPr sz="1275" b="0">
                <a:solidFill>
                  <a:srgbClr val="607572"/>
                </a:solidFill>
                <a:latin typeface="Aptos"/>
                <a:ea typeface="Aptos"/>
                <a:cs typeface="Aptos"/>
              </a:rPr>
              <a:t>Indicatieve planning van de provincie, geraadpleegd 21 oktober 2026</a:t>
            </a:r>
          </a:p>
        </p:txBody>
      </p:sp>
      <p:sp>
        <p:nvSpPr>
          <p:cNvPr id="9" name="tekst">
            <a:extLst>
              <a:ext uri="{FF2B5EF4-FFF2-40B4-BE49-F238E27FC236}">
                <a16:creationId xmlns:a16="http://schemas.microsoft.com/office/drawing/2014/main" id="{7F3B2BD1-C592-4B1D-B5CD-2834D0E5AE31}"/>
              </a:ext>
            </a:extLst>
          </p:cNvPr>
          <p:cNvSpPr>
            <a:spLocks noGrp="1"/>
          </p:cNvSpPr>
          <p:nvPr/>
        </p:nvSpPr>
        <p:spPr>
          <a:xfrm>
            <a:off x="11096625" y="6381750"/>
            <a:ext cx="428625" cy="285750"/>
          </a:xfrm>
          <a:prstGeom prst="rect">
            <a:avLst/>
          </a:prstGeom>
          <a:noFill/>
          <a:ln w="0">
            <a:noFill/>
            <a:prstDash val="solid"/>
          </a:ln>
        </p:spPr>
        <p:txBody>
          <a:bodyPr wrap="square" lIns="0" tIns="0" rIns="0" bIns="0" anchor="t">
            <a:noAutofit/>
          </a:bodyPr>
          <a:lstStyle>
            <a:defPPr>
              <a:defRPr sz="1500" b="1">
                <a:solidFill>
                  <a:srgbClr val="39714F"/>
                </a:solidFill>
                <a:latin typeface="Aptos"/>
                <a:ea typeface="Aptos"/>
                <a:cs typeface="Aptos"/>
              </a:defRPr>
            </a:defPPr>
            <a:lvl1pPr>
              <a:defRPr sz="1500" b="1">
                <a:solidFill>
                  <a:srgbClr val="39714F"/>
                </a:solidFill>
                <a:latin typeface="Aptos"/>
                <a:ea typeface="Aptos"/>
                <a:cs typeface="Aptos"/>
              </a:defRPr>
            </a:lvl1pPr>
            <a:lvl2pPr>
              <a:defRPr sz="1500" b="1">
                <a:solidFill>
                  <a:srgbClr val="39714F"/>
                </a:solidFill>
                <a:latin typeface="Aptos"/>
                <a:ea typeface="Aptos"/>
                <a:cs typeface="Aptos"/>
              </a:defRPr>
            </a:lvl2pPr>
            <a:lvl3pPr>
              <a:defRPr sz="1500" b="1">
                <a:solidFill>
                  <a:srgbClr val="39714F"/>
                </a:solidFill>
                <a:latin typeface="Aptos"/>
                <a:ea typeface="Aptos"/>
                <a:cs typeface="Aptos"/>
              </a:defRPr>
            </a:lvl3pPr>
            <a:lvl4pPr>
              <a:defRPr sz="1500" b="1">
                <a:solidFill>
                  <a:srgbClr val="39714F"/>
                </a:solidFill>
                <a:latin typeface="Aptos"/>
                <a:ea typeface="Aptos"/>
                <a:cs typeface="Aptos"/>
              </a:defRPr>
            </a:lvl4pPr>
            <a:lvl5pPr>
              <a:defRPr sz="1500" b="1">
                <a:solidFill>
                  <a:srgbClr val="39714F"/>
                </a:solidFill>
                <a:latin typeface="Aptos"/>
                <a:ea typeface="Aptos"/>
                <a:cs typeface="Aptos"/>
              </a:defRPr>
            </a:lvl5pPr>
            <a:lvl6pPr>
              <a:defRPr sz="1500" b="1">
                <a:solidFill>
                  <a:srgbClr val="39714F"/>
                </a:solidFill>
                <a:latin typeface="Aptos"/>
                <a:ea typeface="Aptos"/>
                <a:cs typeface="Aptos"/>
              </a:defRPr>
            </a:lvl6pPr>
            <a:lvl7pPr>
              <a:defRPr sz="1500" b="1">
                <a:solidFill>
                  <a:srgbClr val="39714F"/>
                </a:solidFill>
                <a:latin typeface="Aptos"/>
                <a:ea typeface="Aptos"/>
                <a:cs typeface="Aptos"/>
              </a:defRPr>
            </a:lvl7pPr>
            <a:lvl8pPr>
              <a:defRPr sz="1500" b="1">
                <a:solidFill>
                  <a:srgbClr val="39714F"/>
                </a:solidFill>
                <a:latin typeface="Aptos"/>
                <a:ea typeface="Aptos"/>
                <a:cs typeface="Aptos"/>
              </a:defRPr>
            </a:lvl8pPr>
            <a:lvl9pPr>
              <a:defRPr sz="1500" b="1">
                <a:solidFill>
                  <a:srgbClr val="39714F"/>
                </a:solidFill>
                <a:latin typeface="Aptos"/>
                <a:ea typeface="Aptos"/>
                <a:cs typeface="Aptos"/>
              </a:defRPr>
            </a:lvl9pPr>
          </a:lstStyle>
          <a:p>
            <a:pPr>
              <a:defRPr sz="1500" b="1">
                <a:solidFill>
                  <a:srgbClr val="39714F"/>
                </a:solidFill>
                <a:latin typeface="Aptos"/>
                <a:ea typeface="Aptos"/>
                <a:cs typeface="Aptos"/>
              </a:defRPr>
            </a:pPr>
            <a:r>
              <a:rPr sz="1500" b="1">
                <a:solidFill>
                  <a:srgbClr val="39714F"/>
                </a:solidFill>
                <a:latin typeface="Aptos"/>
                <a:ea typeface="Aptos"/>
                <a:cs typeface="Aptos"/>
              </a:rPr>
              <a:t>06</a:t>
            </a:r>
          </a:p>
        </p:txBody>
      </p:sp>
      <p:sp>
        <p:nvSpPr>
          <p:cNvPr id="3" name="Tekstvak 2">
            <a:extLst>
              <a:ext uri="{FF2B5EF4-FFF2-40B4-BE49-F238E27FC236}">
                <a16:creationId xmlns:a16="http://schemas.microsoft.com/office/drawing/2014/main" id="{7AD53ED0-79FD-DA06-9AF1-8FE08BAAB79F}"/>
              </a:ext>
            </a:extLst>
          </p:cNvPr>
          <p:cNvSpPr txBox="1"/>
          <p:nvPr/>
        </p:nvSpPr>
        <p:spPr>
          <a:xfrm>
            <a:off x="1813957" y="5592544"/>
            <a:ext cx="6097978" cy="646331"/>
          </a:xfrm>
          <a:prstGeom prst="rect">
            <a:avLst/>
          </a:prstGeom>
          <a:noFill/>
        </p:spPr>
        <p:txBody>
          <a:bodyPr wrap="square">
            <a:spAutoFit/>
          </a:bodyPr>
          <a:lstStyle/>
          <a:p>
            <a:r>
              <a:rPr lang="nl-NL" sz="3600" b="1" dirty="0"/>
              <a:t>www.brabant.nl/N279</a:t>
            </a:r>
          </a:p>
        </p:txBody>
      </p:sp>
    </p:spTree>
    <p:extLst>
      <p:ext uri="{BB962C8B-B14F-4D97-AF65-F5344CB8AC3E}">
        <p14:creationId xmlns:p14="http://schemas.microsoft.com/office/powerpoint/2010/main" val="1026752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
            <a:extLst>
              <a:ext uri="{FF2B5EF4-FFF2-40B4-BE49-F238E27FC236}">
                <a16:creationId xmlns:a16="http://schemas.microsoft.com/office/drawing/2014/main" id="{289A9C38-3602-48FA-8306-02BD6DD61BFF}"/>
              </a:ext>
            </a:extLst>
          </p:cNvPr>
          <p:cNvSpPr>
            <a:spLocks noGrp="1"/>
          </p:cNvSpPr>
          <p:nvPr/>
        </p:nvSpPr>
        <p:spPr>
          <a:xfrm>
            <a:off x="685800" y="619125"/>
            <a:ext cx="9525000" cy="1238250"/>
          </a:xfrm>
          <a:prstGeom prst="rect">
            <a:avLst/>
          </a:prstGeom>
          <a:noFill/>
          <a:ln w="0">
            <a:noFill/>
            <a:prstDash val="solid"/>
          </a:ln>
        </p:spPr>
        <p:txBody>
          <a:bodyPr wrap="square" lIns="0" tIns="0" rIns="0" bIns="0" anchor="t">
            <a:noAutofit/>
          </a:bodyPr>
          <a:lstStyle>
            <a:defPPr>
              <a:defRPr sz="3600" b="1">
                <a:solidFill>
                  <a:srgbClr val="163C40"/>
                </a:solidFill>
                <a:latin typeface="Aptos"/>
                <a:ea typeface="Aptos"/>
                <a:cs typeface="Aptos"/>
              </a:defRPr>
            </a:defPPr>
            <a:lvl1pPr>
              <a:defRPr sz="3600" b="1">
                <a:solidFill>
                  <a:srgbClr val="163C40"/>
                </a:solidFill>
                <a:latin typeface="Aptos"/>
                <a:ea typeface="Aptos"/>
                <a:cs typeface="Aptos"/>
              </a:defRPr>
            </a:lvl1pPr>
            <a:lvl2pPr>
              <a:defRPr sz="3600" b="1">
                <a:solidFill>
                  <a:srgbClr val="163C40"/>
                </a:solidFill>
                <a:latin typeface="Aptos"/>
                <a:ea typeface="Aptos"/>
                <a:cs typeface="Aptos"/>
              </a:defRPr>
            </a:lvl2pPr>
            <a:lvl3pPr>
              <a:defRPr sz="3600" b="1">
                <a:solidFill>
                  <a:srgbClr val="163C40"/>
                </a:solidFill>
                <a:latin typeface="Aptos"/>
                <a:ea typeface="Aptos"/>
                <a:cs typeface="Aptos"/>
              </a:defRPr>
            </a:lvl3pPr>
            <a:lvl4pPr>
              <a:defRPr sz="3600" b="1">
                <a:solidFill>
                  <a:srgbClr val="163C40"/>
                </a:solidFill>
                <a:latin typeface="Aptos"/>
                <a:ea typeface="Aptos"/>
                <a:cs typeface="Aptos"/>
              </a:defRPr>
            </a:lvl4pPr>
            <a:lvl5pPr>
              <a:defRPr sz="3600" b="1">
                <a:solidFill>
                  <a:srgbClr val="163C40"/>
                </a:solidFill>
                <a:latin typeface="Aptos"/>
                <a:ea typeface="Aptos"/>
                <a:cs typeface="Aptos"/>
              </a:defRPr>
            </a:lvl5pPr>
            <a:lvl6pPr>
              <a:defRPr sz="3600" b="1">
                <a:solidFill>
                  <a:srgbClr val="163C40"/>
                </a:solidFill>
                <a:latin typeface="Aptos"/>
                <a:ea typeface="Aptos"/>
                <a:cs typeface="Aptos"/>
              </a:defRPr>
            </a:lvl6pPr>
            <a:lvl7pPr>
              <a:defRPr sz="3600" b="1">
                <a:solidFill>
                  <a:srgbClr val="163C40"/>
                </a:solidFill>
                <a:latin typeface="Aptos"/>
                <a:ea typeface="Aptos"/>
                <a:cs typeface="Aptos"/>
              </a:defRPr>
            </a:lvl7pPr>
            <a:lvl8pPr>
              <a:defRPr sz="3600" b="1">
                <a:solidFill>
                  <a:srgbClr val="163C40"/>
                </a:solidFill>
                <a:latin typeface="Aptos"/>
                <a:ea typeface="Aptos"/>
                <a:cs typeface="Aptos"/>
              </a:defRPr>
            </a:lvl8pPr>
            <a:lvl9pPr>
              <a:defRPr sz="3600" b="1">
                <a:solidFill>
                  <a:srgbClr val="163C40"/>
                </a:solidFill>
                <a:latin typeface="Aptos"/>
                <a:ea typeface="Aptos"/>
                <a:cs typeface="Aptos"/>
              </a:defRPr>
            </a:lvl9pPr>
          </a:lstStyle>
          <a:p>
            <a:pPr>
              <a:defRPr sz="3600" b="1">
                <a:solidFill>
                  <a:srgbClr val="163C40"/>
                </a:solidFill>
                <a:latin typeface="Aptos"/>
                <a:ea typeface="Aptos"/>
                <a:cs typeface="Aptos"/>
              </a:defRPr>
            </a:pPr>
            <a:r>
              <a:rPr sz="3600" b="1">
                <a:solidFill>
                  <a:srgbClr val="163C40"/>
                </a:solidFill>
                <a:latin typeface="Aptos"/>
                <a:ea typeface="Aptos"/>
                <a:cs typeface="Aptos"/>
              </a:rPr>
              <a:t>De oversteek bij Brouwhuis</a:t>
            </a:r>
          </a:p>
        </p:txBody>
      </p:sp>
      <p:sp>
        <p:nvSpPr>
          <p:cNvPr id="2" name="tekst">
            <a:extLst>
              <a:ext uri="{FF2B5EF4-FFF2-40B4-BE49-F238E27FC236}">
                <a16:creationId xmlns:a16="http://schemas.microsoft.com/office/drawing/2014/main" id="{8590ED1B-3E63-4B9C-9A25-08C9689E618E}"/>
              </a:ext>
            </a:extLst>
          </p:cNvPr>
          <p:cNvSpPr>
            <a:spLocks noGrp="1"/>
          </p:cNvSpPr>
          <p:nvPr/>
        </p:nvSpPr>
        <p:spPr>
          <a:xfrm>
            <a:off x="685800" y="1819275"/>
            <a:ext cx="10477500" cy="476250"/>
          </a:xfrm>
          <a:prstGeom prst="rect">
            <a:avLst/>
          </a:prstGeom>
          <a:noFill/>
          <a:ln w="0">
            <a:noFill/>
            <a:prstDash val="solid"/>
          </a:ln>
        </p:spPr>
        <p:txBody>
          <a:bodyPr wrap="square" lIns="0" tIns="0" rIns="0" bIns="0" anchor="t">
            <a:noAutofit/>
          </a:bodyPr>
          <a:lstStyle>
            <a:defPPr>
              <a:defRPr sz="2325" b="1">
                <a:solidFill>
                  <a:srgbClr val="39714F"/>
                </a:solidFill>
                <a:latin typeface="Aptos"/>
                <a:ea typeface="Aptos"/>
                <a:cs typeface="Aptos"/>
              </a:defRPr>
            </a:defPPr>
            <a:lvl1pPr>
              <a:defRPr sz="2325" b="1">
                <a:solidFill>
                  <a:srgbClr val="39714F"/>
                </a:solidFill>
                <a:latin typeface="Aptos"/>
                <a:ea typeface="Aptos"/>
                <a:cs typeface="Aptos"/>
              </a:defRPr>
            </a:lvl1pPr>
            <a:lvl2pPr>
              <a:defRPr sz="2325" b="1">
                <a:solidFill>
                  <a:srgbClr val="39714F"/>
                </a:solidFill>
                <a:latin typeface="Aptos"/>
                <a:ea typeface="Aptos"/>
                <a:cs typeface="Aptos"/>
              </a:defRPr>
            </a:lvl2pPr>
            <a:lvl3pPr>
              <a:defRPr sz="2325" b="1">
                <a:solidFill>
                  <a:srgbClr val="39714F"/>
                </a:solidFill>
                <a:latin typeface="Aptos"/>
                <a:ea typeface="Aptos"/>
                <a:cs typeface="Aptos"/>
              </a:defRPr>
            </a:lvl3pPr>
            <a:lvl4pPr>
              <a:defRPr sz="2325" b="1">
                <a:solidFill>
                  <a:srgbClr val="39714F"/>
                </a:solidFill>
                <a:latin typeface="Aptos"/>
                <a:ea typeface="Aptos"/>
                <a:cs typeface="Aptos"/>
              </a:defRPr>
            </a:lvl4pPr>
            <a:lvl5pPr>
              <a:defRPr sz="2325" b="1">
                <a:solidFill>
                  <a:srgbClr val="39714F"/>
                </a:solidFill>
                <a:latin typeface="Aptos"/>
                <a:ea typeface="Aptos"/>
                <a:cs typeface="Aptos"/>
              </a:defRPr>
            </a:lvl5pPr>
            <a:lvl6pPr>
              <a:defRPr sz="2325" b="1">
                <a:solidFill>
                  <a:srgbClr val="39714F"/>
                </a:solidFill>
                <a:latin typeface="Aptos"/>
                <a:ea typeface="Aptos"/>
                <a:cs typeface="Aptos"/>
              </a:defRPr>
            </a:lvl6pPr>
            <a:lvl7pPr>
              <a:defRPr sz="2325" b="1">
                <a:solidFill>
                  <a:srgbClr val="39714F"/>
                </a:solidFill>
                <a:latin typeface="Aptos"/>
                <a:ea typeface="Aptos"/>
                <a:cs typeface="Aptos"/>
              </a:defRPr>
            </a:lvl7pPr>
            <a:lvl8pPr>
              <a:defRPr sz="2325" b="1">
                <a:solidFill>
                  <a:srgbClr val="39714F"/>
                </a:solidFill>
                <a:latin typeface="Aptos"/>
                <a:ea typeface="Aptos"/>
                <a:cs typeface="Aptos"/>
              </a:defRPr>
            </a:lvl8pPr>
            <a:lvl9pPr>
              <a:defRPr sz="2325" b="1">
                <a:solidFill>
                  <a:srgbClr val="39714F"/>
                </a:solidFill>
                <a:latin typeface="Aptos"/>
                <a:ea typeface="Aptos"/>
                <a:cs typeface="Aptos"/>
              </a:defRPr>
            </a:lvl9pPr>
          </a:lstStyle>
          <a:p>
            <a:pPr>
              <a:defRPr sz="2325" b="1">
                <a:solidFill>
                  <a:srgbClr val="39714F"/>
                </a:solidFill>
                <a:latin typeface="Aptos"/>
                <a:ea typeface="Aptos"/>
                <a:cs typeface="Aptos"/>
              </a:defRPr>
            </a:pPr>
            <a:r>
              <a:rPr sz="2325" b="1">
                <a:solidFill>
                  <a:srgbClr val="39714F"/>
                </a:solidFill>
                <a:latin typeface="Aptos"/>
                <a:ea typeface="Aptos"/>
                <a:cs typeface="Aptos"/>
              </a:rPr>
              <a:t>Vlierdense Bosdijk / Rijntjesdijk</a:t>
            </a:r>
          </a:p>
        </p:txBody>
      </p:sp>
      <p:sp>
        <p:nvSpPr>
          <p:cNvPr id="3" name="tekst">
            <a:extLst>
              <a:ext uri="{FF2B5EF4-FFF2-40B4-BE49-F238E27FC236}">
                <a16:creationId xmlns:a16="http://schemas.microsoft.com/office/drawing/2014/main" id="{C0AAD481-30D1-4CA7-894D-81A8C7B6A248}"/>
              </a:ext>
            </a:extLst>
          </p:cNvPr>
          <p:cNvSpPr>
            <a:spLocks noGrp="1"/>
          </p:cNvSpPr>
          <p:nvPr/>
        </p:nvSpPr>
        <p:spPr>
          <a:xfrm>
            <a:off x="685800" y="2724150"/>
            <a:ext cx="10477500" cy="3333750"/>
          </a:xfrm>
          <a:prstGeom prst="rect">
            <a:avLst/>
          </a:prstGeom>
          <a:noFill/>
          <a:ln w="0">
            <a:noFill/>
            <a:prstDash val="solid"/>
          </a:ln>
        </p:spPr>
        <p:txBody>
          <a:bodyPr wrap="square" lIns="0" tIns="0" rIns="0" bIns="0" anchor="t">
            <a:noAutofit/>
          </a:bodyPr>
          <a:lstStyle>
            <a:defPPr>
              <a:defRPr sz="2550" b="0">
                <a:solidFill>
                  <a:srgbClr val="163C40"/>
                </a:solidFill>
                <a:latin typeface="Aptos"/>
                <a:ea typeface="Aptos"/>
                <a:cs typeface="Aptos"/>
              </a:defRPr>
            </a:defPPr>
            <a:lvl1pPr>
              <a:defRPr sz="2550" b="0">
                <a:solidFill>
                  <a:srgbClr val="163C40"/>
                </a:solidFill>
                <a:latin typeface="Aptos"/>
                <a:ea typeface="Aptos"/>
                <a:cs typeface="Aptos"/>
              </a:defRPr>
            </a:lvl1pPr>
            <a:lvl2pPr>
              <a:defRPr sz="2550" b="0">
                <a:solidFill>
                  <a:srgbClr val="163C40"/>
                </a:solidFill>
                <a:latin typeface="Aptos"/>
                <a:ea typeface="Aptos"/>
                <a:cs typeface="Aptos"/>
              </a:defRPr>
            </a:lvl2pPr>
            <a:lvl3pPr>
              <a:defRPr sz="2550" b="0">
                <a:solidFill>
                  <a:srgbClr val="163C40"/>
                </a:solidFill>
                <a:latin typeface="Aptos"/>
                <a:ea typeface="Aptos"/>
                <a:cs typeface="Aptos"/>
              </a:defRPr>
            </a:lvl3pPr>
            <a:lvl4pPr>
              <a:defRPr sz="2550" b="0">
                <a:solidFill>
                  <a:srgbClr val="163C40"/>
                </a:solidFill>
                <a:latin typeface="Aptos"/>
                <a:ea typeface="Aptos"/>
                <a:cs typeface="Aptos"/>
              </a:defRPr>
            </a:lvl4pPr>
            <a:lvl5pPr>
              <a:defRPr sz="2550" b="0">
                <a:solidFill>
                  <a:srgbClr val="163C40"/>
                </a:solidFill>
                <a:latin typeface="Aptos"/>
                <a:ea typeface="Aptos"/>
                <a:cs typeface="Aptos"/>
              </a:defRPr>
            </a:lvl5pPr>
            <a:lvl6pPr>
              <a:defRPr sz="2550" b="0">
                <a:solidFill>
                  <a:srgbClr val="163C40"/>
                </a:solidFill>
                <a:latin typeface="Aptos"/>
                <a:ea typeface="Aptos"/>
                <a:cs typeface="Aptos"/>
              </a:defRPr>
            </a:lvl6pPr>
            <a:lvl7pPr>
              <a:defRPr sz="2550" b="0">
                <a:solidFill>
                  <a:srgbClr val="163C40"/>
                </a:solidFill>
                <a:latin typeface="Aptos"/>
                <a:ea typeface="Aptos"/>
                <a:cs typeface="Aptos"/>
              </a:defRPr>
            </a:lvl7pPr>
            <a:lvl8pPr>
              <a:defRPr sz="2550" b="0">
                <a:solidFill>
                  <a:srgbClr val="163C40"/>
                </a:solidFill>
                <a:latin typeface="Aptos"/>
                <a:ea typeface="Aptos"/>
                <a:cs typeface="Aptos"/>
              </a:defRPr>
            </a:lvl8pPr>
            <a:lvl9pPr>
              <a:defRPr sz="2550" b="0">
                <a:solidFill>
                  <a:srgbClr val="163C40"/>
                </a:solidFill>
                <a:latin typeface="Aptos"/>
                <a:ea typeface="Aptos"/>
                <a:cs typeface="Aptos"/>
              </a:defRPr>
            </a:lvl9pPr>
          </a:lstStyle>
          <a:p>
            <a:pPr marL="279400" indent="-152400">
              <a:spcAft>
                <a:spcPts val="2400"/>
              </a:spcAft>
              <a:buChar char="•"/>
              <a:defRPr sz="2550" b="0">
                <a:solidFill>
                  <a:srgbClr val="163C40"/>
                </a:solidFill>
                <a:latin typeface="Aptos"/>
                <a:ea typeface="Aptos"/>
                <a:cs typeface="Aptos"/>
              </a:defRPr>
            </a:pPr>
            <a:r>
              <a:rPr dirty="0"/>
              <a:t>De </a:t>
            </a:r>
            <a:r>
              <a:rPr dirty="0" err="1"/>
              <a:t>provincie</a:t>
            </a:r>
            <a:r>
              <a:rPr dirty="0"/>
              <a:t> </a:t>
            </a:r>
            <a:r>
              <a:rPr dirty="0" err="1"/>
              <a:t>werkt</a:t>
            </a:r>
            <a:r>
              <a:rPr dirty="0"/>
              <a:t> </a:t>
            </a:r>
            <a:r>
              <a:rPr dirty="0" err="1"/>
              <a:t>aan</a:t>
            </a:r>
            <a:r>
              <a:rPr dirty="0"/>
              <a:t> </a:t>
            </a:r>
            <a:r>
              <a:rPr dirty="0" err="1"/>
              <a:t>een</a:t>
            </a:r>
            <a:r>
              <a:rPr dirty="0"/>
              <a:t> </a:t>
            </a:r>
            <a:r>
              <a:rPr dirty="0" err="1"/>
              <a:t>oversteek</a:t>
            </a:r>
            <a:r>
              <a:rPr dirty="0"/>
              <a:t> </a:t>
            </a:r>
            <a:r>
              <a:rPr dirty="0" err="1"/>
              <a:t>boven</a:t>
            </a:r>
            <a:r>
              <a:rPr dirty="0"/>
              <a:t> of </a:t>
            </a:r>
            <a:r>
              <a:rPr dirty="0" err="1"/>
              <a:t>onder</a:t>
            </a:r>
            <a:r>
              <a:rPr dirty="0"/>
              <a:t> de N279</a:t>
            </a:r>
          </a:p>
          <a:p>
            <a:pPr marL="279400" indent="-152400">
              <a:spcAft>
                <a:spcPts val="2400"/>
              </a:spcAft>
              <a:buChar char="•"/>
              <a:defRPr sz="2550" b="0">
                <a:solidFill>
                  <a:srgbClr val="163C40"/>
                </a:solidFill>
                <a:latin typeface="Aptos"/>
                <a:ea typeface="Aptos"/>
                <a:cs typeface="Aptos"/>
              </a:defRPr>
            </a:pPr>
            <a:r>
              <a:rPr dirty="0" err="1"/>
              <a:t>Zowel</a:t>
            </a:r>
            <a:r>
              <a:rPr dirty="0"/>
              <a:t> </a:t>
            </a:r>
            <a:r>
              <a:rPr dirty="0" err="1"/>
              <a:t>een</a:t>
            </a:r>
            <a:r>
              <a:rPr dirty="0"/>
              <a:t> tunnel </a:t>
            </a:r>
            <a:r>
              <a:rPr dirty="0" err="1"/>
              <a:t>als</a:t>
            </a:r>
            <a:r>
              <a:rPr dirty="0"/>
              <a:t> </a:t>
            </a:r>
            <a:r>
              <a:rPr dirty="0" err="1"/>
              <a:t>een</a:t>
            </a:r>
            <a:r>
              <a:rPr dirty="0"/>
              <a:t> viaduct </a:t>
            </a:r>
            <a:r>
              <a:rPr dirty="0" err="1"/>
              <a:t>wordt</a:t>
            </a:r>
            <a:r>
              <a:rPr dirty="0"/>
              <a:t> </a:t>
            </a:r>
            <a:r>
              <a:rPr dirty="0" err="1"/>
              <a:t>nog</a:t>
            </a:r>
            <a:r>
              <a:rPr dirty="0"/>
              <a:t> </a:t>
            </a:r>
            <a:r>
              <a:rPr dirty="0" err="1"/>
              <a:t>onderzocht</a:t>
            </a:r>
            <a:endParaRPr dirty="0"/>
          </a:p>
          <a:p>
            <a:pPr marL="279400" indent="-152400">
              <a:spcAft>
                <a:spcPts val="2400"/>
              </a:spcAft>
              <a:buChar char="•"/>
              <a:defRPr sz="2550" b="0">
                <a:solidFill>
                  <a:srgbClr val="163C40"/>
                </a:solidFill>
                <a:latin typeface="Aptos"/>
                <a:ea typeface="Aptos"/>
                <a:cs typeface="Aptos"/>
              </a:defRPr>
            </a:pPr>
            <a:r>
              <a:rPr dirty="0"/>
              <a:t>Veel </a:t>
            </a:r>
            <a:r>
              <a:rPr dirty="0" err="1"/>
              <a:t>deelnemers</a:t>
            </a:r>
            <a:r>
              <a:rPr dirty="0"/>
              <a:t> </a:t>
            </a:r>
            <a:r>
              <a:rPr dirty="0" err="1"/>
              <a:t>aan</a:t>
            </a:r>
            <a:r>
              <a:rPr dirty="0"/>
              <a:t> de </a:t>
            </a:r>
            <a:r>
              <a:rPr dirty="0" err="1"/>
              <a:t>participatie</a:t>
            </a:r>
            <a:r>
              <a:rPr dirty="0"/>
              <a:t> </a:t>
            </a:r>
            <a:r>
              <a:rPr dirty="0" err="1"/>
              <a:t>geven</a:t>
            </a:r>
            <a:r>
              <a:rPr dirty="0"/>
              <a:t> de </a:t>
            </a:r>
            <a:r>
              <a:rPr dirty="0" err="1"/>
              <a:t>voorkeur</a:t>
            </a:r>
            <a:r>
              <a:rPr dirty="0"/>
              <a:t> </a:t>
            </a:r>
            <a:r>
              <a:rPr dirty="0" err="1"/>
              <a:t>aan</a:t>
            </a:r>
            <a:r>
              <a:rPr dirty="0"/>
              <a:t> </a:t>
            </a:r>
            <a:r>
              <a:rPr dirty="0" err="1"/>
              <a:t>een</a:t>
            </a:r>
            <a:r>
              <a:rPr dirty="0"/>
              <a:t> viaduct</a:t>
            </a:r>
            <a:endParaRPr lang="nl-NL" dirty="0"/>
          </a:p>
          <a:p>
            <a:pPr marL="279400" indent="-152400">
              <a:spcAft>
                <a:spcPts val="2400"/>
              </a:spcAft>
              <a:buChar char="•"/>
              <a:defRPr sz="2550" b="0">
                <a:solidFill>
                  <a:srgbClr val="163C40"/>
                </a:solidFill>
                <a:latin typeface="Aptos"/>
                <a:ea typeface="Aptos"/>
                <a:cs typeface="Aptos"/>
              </a:defRPr>
            </a:pPr>
            <a:r>
              <a:rPr lang="nl-NL" dirty="0"/>
              <a:t>Komend jaar een voorlopige maatregel met vluchtheuvel in het midden</a:t>
            </a:r>
            <a:endParaRPr dirty="0"/>
          </a:p>
        </p:txBody>
      </p:sp>
      <p:sp>
        <p:nvSpPr>
          <p:cNvPr id="4" name="tekst">
            <a:extLst>
              <a:ext uri="{FF2B5EF4-FFF2-40B4-BE49-F238E27FC236}">
                <a16:creationId xmlns:a16="http://schemas.microsoft.com/office/drawing/2014/main" id="{4402D8AB-1936-465E-9A33-D9D1B0CF6447}"/>
              </a:ext>
            </a:extLst>
          </p:cNvPr>
          <p:cNvSpPr>
            <a:spLocks noGrp="1"/>
          </p:cNvSpPr>
          <p:nvPr/>
        </p:nvSpPr>
        <p:spPr>
          <a:xfrm>
            <a:off x="685800" y="6391275"/>
            <a:ext cx="9906000" cy="266700"/>
          </a:xfrm>
          <a:prstGeom prst="rect">
            <a:avLst/>
          </a:prstGeom>
          <a:noFill/>
          <a:ln w="0">
            <a:noFill/>
            <a:prstDash val="solid"/>
          </a:ln>
        </p:spPr>
        <p:txBody>
          <a:bodyPr wrap="square" lIns="0" tIns="0" rIns="0" bIns="0" anchor="t">
            <a:noAutofit/>
          </a:bodyPr>
          <a:lstStyle>
            <a:defPPr>
              <a:defRPr sz="1275" b="0">
                <a:solidFill>
                  <a:srgbClr val="607572"/>
                </a:solidFill>
                <a:latin typeface="Aptos"/>
                <a:ea typeface="Aptos"/>
                <a:cs typeface="Aptos"/>
              </a:defRPr>
            </a:defPPr>
            <a:lvl1pPr>
              <a:defRPr sz="1275" b="0">
                <a:solidFill>
                  <a:srgbClr val="607572"/>
                </a:solidFill>
                <a:latin typeface="Aptos"/>
                <a:ea typeface="Aptos"/>
                <a:cs typeface="Aptos"/>
              </a:defRPr>
            </a:lvl1pPr>
            <a:lvl2pPr>
              <a:defRPr sz="1275" b="0">
                <a:solidFill>
                  <a:srgbClr val="607572"/>
                </a:solidFill>
                <a:latin typeface="Aptos"/>
                <a:ea typeface="Aptos"/>
                <a:cs typeface="Aptos"/>
              </a:defRPr>
            </a:lvl2pPr>
            <a:lvl3pPr>
              <a:defRPr sz="1275" b="0">
                <a:solidFill>
                  <a:srgbClr val="607572"/>
                </a:solidFill>
                <a:latin typeface="Aptos"/>
                <a:ea typeface="Aptos"/>
                <a:cs typeface="Aptos"/>
              </a:defRPr>
            </a:lvl3pPr>
            <a:lvl4pPr>
              <a:defRPr sz="1275" b="0">
                <a:solidFill>
                  <a:srgbClr val="607572"/>
                </a:solidFill>
                <a:latin typeface="Aptos"/>
                <a:ea typeface="Aptos"/>
                <a:cs typeface="Aptos"/>
              </a:defRPr>
            </a:lvl4pPr>
            <a:lvl5pPr>
              <a:defRPr sz="1275" b="0">
                <a:solidFill>
                  <a:srgbClr val="607572"/>
                </a:solidFill>
                <a:latin typeface="Aptos"/>
                <a:ea typeface="Aptos"/>
                <a:cs typeface="Aptos"/>
              </a:defRPr>
            </a:lvl5pPr>
            <a:lvl6pPr>
              <a:defRPr sz="1275" b="0">
                <a:solidFill>
                  <a:srgbClr val="607572"/>
                </a:solidFill>
                <a:latin typeface="Aptos"/>
                <a:ea typeface="Aptos"/>
                <a:cs typeface="Aptos"/>
              </a:defRPr>
            </a:lvl6pPr>
            <a:lvl7pPr>
              <a:defRPr sz="1275" b="0">
                <a:solidFill>
                  <a:srgbClr val="607572"/>
                </a:solidFill>
                <a:latin typeface="Aptos"/>
                <a:ea typeface="Aptos"/>
                <a:cs typeface="Aptos"/>
              </a:defRPr>
            </a:lvl7pPr>
            <a:lvl8pPr>
              <a:defRPr sz="1275" b="0">
                <a:solidFill>
                  <a:srgbClr val="607572"/>
                </a:solidFill>
                <a:latin typeface="Aptos"/>
                <a:ea typeface="Aptos"/>
                <a:cs typeface="Aptos"/>
              </a:defRPr>
            </a:lvl8pPr>
            <a:lvl9pPr>
              <a:defRPr sz="1275" b="0">
                <a:solidFill>
                  <a:srgbClr val="607572"/>
                </a:solidFill>
                <a:latin typeface="Aptos"/>
                <a:ea typeface="Aptos"/>
                <a:cs typeface="Aptos"/>
              </a:defRPr>
            </a:lvl9pPr>
          </a:lstStyle>
          <a:p>
            <a:pPr>
              <a:defRPr sz="1275" b="0">
                <a:solidFill>
                  <a:srgbClr val="607572"/>
                </a:solidFill>
                <a:latin typeface="Aptos"/>
                <a:ea typeface="Aptos"/>
                <a:cs typeface="Aptos"/>
              </a:defRPr>
            </a:pPr>
            <a:r>
              <a:rPr sz="1275" b="0">
                <a:solidFill>
                  <a:srgbClr val="607572"/>
                </a:solidFill>
                <a:latin typeface="Aptos"/>
                <a:ea typeface="Aptos"/>
                <a:cs typeface="Aptos"/>
              </a:rPr>
              <a:t>Provinciebericht 9 juli 2026, geraadpleegd 21 oktober 2026</a:t>
            </a:r>
          </a:p>
        </p:txBody>
      </p:sp>
      <p:sp>
        <p:nvSpPr>
          <p:cNvPr id="5" name="tekst">
            <a:extLst>
              <a:ext uri="{FF2B5EF4-FFF2-40B4-BE49-F238E27FC236}">
                <a16:creationId xmlns:a16="http://schemas.microsoft.com/office/drawing/2014/main" id="{BDCE0D9F-342E-4851-A431-561DA332149E}"/>
              </a:ext>
            </a:extLst>
          </p:cNvPr>
          <p:cNvSpPr>
            <a:spLocks noGrp="1"/>
          </p:cNvSpPr>
          <p:nvPr/>
        </p:nvSpPr>
        <p:spPr>
          <a:xfrm>
            <a:off x="11096625" y="6381750"/>
            <a:ext cx="428625" cy="285750"/>
          </a:xfrm>
          <a:prstGeom prst="rect">
            <a:avLst/>
          </a:prstGeom>
          <a:noFill/>
          <a:ln w="0">
            <a:noFill/>
            <a:prstDash val="solid"/>
          </a:ln>
        </p:spPr>
        <p:txBody>
          <a:bodyPr wrap="square" lIns="0" tIns="0" rIns="0" bIns="0" anchor="t">
            <a:noAutofit/>
          </a:bodyPr>
          <a:lstStyle>
            <a:defPPr>
              <a:defRPr sz="1500" b="1">
                <a:solidFill>
                  <a:srgbClr val="39714F"/>
                </a:solidFill>
                <a:latin typeface="Aptos"/>
                <a:ea typeface="Aptos"/>
                <a:cs typeface="Aptos"/>
              </a:defRPr>
            </a:defPPr>
            <a:lvl1pPr>
              <a:defRPr sz="1500" b="1">
                <a:solidFill>
                  <a:srgbClr val="39714F"/>
                </a:solidFill>
                <a:latin typeface="Aptos"/>
                <a:ea typeface="Aptos"/>
                <a:cs typeface="Aptos"/>
              </a:defRPr>
            </a:lvl1pPr>
            <a:lvl2pPr>
              <a:defRPr sz="1500" b="1">
                <a:solidFill>
                  <a:srgbClr val="39714F"/>
                </a:solidFill>
                <a:latin typeface="Aptos"/>
                <a:ea typeface="Aptos"/>
                <a:cs typeface="Aptos"/>
              </a:defRPr>
            </a:lvl2pPr>
            <a:lvl3pPr>
              <a:defRPr sz="1500" b="1">
                <a:solidFill>
                  <a:srgbClr val="39714F"/>
                </a:solidFill>
                <a:latin typeface="Aptos"/>
                <a:ea typeface="Aptos"/>
                <a:cs typeface="Aptos"/>
              </a:defRPr>
            </a:lvl3pPr>
            <a:lvl4pPr>
              <a:defRPr sz="1500" b="1">
                <a:solidFill>
                  <a:srgbClr val="39714F"/>
                </a:solidFill>
                <a:latin typeface="Aptos"/>
                <a:ea typeface="Aptos"/>
                <a:cs typeface="Aptos"/>
              </a:defRPr>
            </a:lvl4pPr>
            <a:lvl5pPr>
              <a:defRPr sz="1500" b="1">
                <a:solidFill>
                  <a:srgbClr val="39714F"/>
                </a:solidFill>
                <a:latin typeface="Aptos"/>
                <a:ea typeface="Aptos"/>
                <a:cs typeface="Aptos"/>
              </a:defRPr>
            </a:lvl5pPr>
            <a:lvl6pPr>
              <a:defRPr sz="1500" b="1">
                <a:solidFill>
                  <a:srgbClr val="39714F"/>
                </a:solidFill>
                <a:latin typeface="Aptos"/>
                <a:ea typeface="Aptos"/>
                <a:cs typeface="Aptos"/>
              </a:defRPr>
            </a:lvl6pPr>
            <a:lvl7pPr>
              <a:defRPr sz="1500" b="1">
                <a:solidFill>
                  <a:srgbClr val="39714F"/>
                </a:solidFill>
                <a:latin typeface="Aptos"/>
                <a:ea typeface="Aptos"/>
                <a:cs typeface="Aptos"/>
              </a:defRPr>
            </a:lvl7pPr>
            <a:lvl8pPr>
              <a:defRPr sz="1500" b="1">
                <a:solidFill>
                  <a:srgbClr val="39714F"/>
                </a:solidFill>
                <a:latin typeface="Aptos"/>
                <a:ea typeface="Aptos"/>
                <a:cs typeface="Aptos"/>
              </a:defRPr>
            </a:lvl8pPr>
            <a:lvl9pPr>
              <a:defRPr sz="1500" b="1">
                <a:solidFill>
                  <a:srgbClr val="39714F"/>
                </a:solidFill>
                <a:latin typeface="Aptos"/>
                <a:ea typeface="Aptos"/>
                <a:cs typeface="Aptos"/>
              </a:defRPr>
            </a:lvl9pPr>
          </a:lstStyle>
          <a:p>
            <a:pPr>
              <a:defRPr sz="1500" b="1">
                <a:solidFill>
                  <a:srgbClr val="39714F"/>
                </a:solidFill>
                <a:latin typeface="Aptos"/>
                <a:ea typeface="Aptos"/>
                <a:cs typeface="Aptos"/>
              </a:defRPr>
            </a:pPr>
            <a:r>
              <a:rPr sz="1500" b="1">
                <a:solidFill>
                  <a:srgbClr val="39714F"/>
                </a:solidFill>
                <a:latin typeface="Aptos"/>
                <a:ea typeface="Aptos"/>
                <a:cs typeface="Aptos"/>
              </a:rPr>
              <a:t>07</a:t>
            </a:r>
          </a:p>
        </p:txBody>
      </p:sp>
      <p:pic>
        <p:nvPicPr>
          <p:cNvPr id="8" name="Afbeelding 7">
            <a:extLst>
              <a:ext uri="{FF2B5EF4-FFF2-40B4-BE49-F238E27FC236}">
                <a16:creationId xmlns:a16="http://schemas.microsoft.com/office/drawing/2014/main" id="{CFCA0657-CDC7-882C-84C7-AE6156D84554}"/>
              </a:ext>
            </a:extLst>
          </p:cNvPr>
          <p:cNvPicPr>
            <a:picLocks noChangeAspect="1"/>
          </p:cNvPicPr>
          <p:nvPr/>
        </p:nvPicPr>
        <p:blipFill>
          <a:blip r:embed="rId3"/>
          <a:stretch>
            <a:fillRect/>
          </a:stretch>
        </p:blipFill>
        <p:spPr>
          <a:xfrm>
            <a:off x="7189470" y="225743"/>
            <a:ext cx="3497580" cy="2331720"/>
          </a:xfrm>
          <a:prstGeom prst="rect">
            <a:avLst/>
          </a:prstGeom>
        </p:spPr>
      </p:pic>
    </p:spTree>
    <p:extLst>
      <p:ext uri="{BB962C8B-B14F-4D97-AF65-F5344CB8AC3E}">
        <p14:creationId xmlns:p14="http://schemas.microsoft.com/office/powerpoint/2010/main" val="1013093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
            <a:extLst>
              <a:ext uri="{FF2B5EF4-FFF2-40B4-BE49-F238E27FC236}">
                <a16:creationId xmlns:a16="http://schemas.microsoft.com/office/drawing/2014/main" id="{39DD7544-BE68-4BCF-A38B-5A474BAC8CA4}"/>
              </a:ext>
            </a:extLst>
          </p:cNvPr>
          <p:cNvSpPr>
            <a:spLocks noGrp="1"/>
          </p:cNvSpPr>
          <p:nvPr/>
        </p:nvSpPr>
        <p:spPr>
          <a:xfrm>
            <a:off x="685800" y="619125"/>
            <a:ext cx="9525000" cy="1238250"/>
          </a:xfrm>
          <a:prstGeom prst="rect">
            <a:avLst/>
          </a:prstGeom>
          <a:noFill/>
          <a:ln w="0">
            <a:noFill/>
            <a:prstDash val="solid"/>
          </a:ln>
        </p:spPr>
        <p:txBody>
          <a:bodyPr wrap="square" lIns="0" tIns="0" rIns="0" bIns="0" anchor="t">
            <a:noAutofit/>
          </a:bodyPr>
          <a:lstStyle>
            <a:defPPr>
              <a:defRPr sz="3600" b="1">
                <a:solidFill>
                  <a:srgbClr val="163C40"/>
                </a:solidFill>
                <a:latin typeface="Aptos"/>
                <a:ea typeface="Aptos"/>
                <a:cs typeface="Aptos"/>
              </a:defRPr>
            </a:defPPr>
            <a:lvl1pPr>
              <a:defRPr sz="3600" b="1">
                <a:solidFill>
                  <a:srgbClr val="163C40"/>
                </a:solidFill>
                <a:latin typeface="Aptos"/>
                <a:ea typeface="Aptos"/>
                <a:cs typeface="Aptos"/>
              </a:defRPr>
            </a:lvl1pPr>
            <a:lvl2pPr>
              <a:defRPr sz="3600" b="1">
                <a:solidFill>
                  <a:srgbClr val="163C40"/>
                </a:solidFill>
                <a:latin typeface="Aptos"/>
                <a:ea typeface="Aptos"/>
                <a:cs typeface="Aptos"/>
              </a:defRPr>
            </a:lvl2pPr>
            <a:lvl3pPr>
              <a:defRPr sz="3600" b="1">
                <a:solidFill>
                  <a:srgbClr val="163C40"/>
                </a:solidFill>
                <a:latin typeface="Aptos"/>
                <a:ea typeface="Aptos"/>
                <a:cs typeface="Aptos"/>
              </a:defRPr>
            </a:lvl3pPr>
            <a:lvl4pPr>
              <a:defRPr sz="3600" b="1">
                <a:solidFill>
                  <a:srgbClr val="163C40"/>
                </a:solidFill>
                <a:latin typeface="Aptos"/>
                <a:ea typeface="Aptos"/>
                <a:cs typeface="Aptos"/>
              </a:defRPr>
            </a:lvl4pPr>
            <a:lvl5pPr>
              <a:defRPr sz="3600" b="1">
                <a:solidFill>
                  <a:srgbClr val="163C40"/>
                </a:solidFill>
                <a:latin typeface="Aptos"/>
                <a:ea typeface="Aptos"/>
                <a:cs typeface="Aptos"/>
              </a:defRPr>
            </a:lvl5pPr>
            <a:lvl6pPr>
              <a:defRPr sz="3600" b="1">
                <a:solidFill>
                  <a:srgbClr val="163C40"/>
                </a:solidFill>
                <a:latin typeface="Aptos"/>
                <a:ea typeface="Aptos"/>
                <a:cs typeface="Aptos"/>
              </a:defRPr>
            </a:lvl6pPr>
            <a:lvl7pPr>
              <a:defRPr sz="3600" b="1">
                <a:solidFill>
                  <a:srgbClr val="163C40"/>
                </a:solidFill>
                <a:latin typeface="Aptos"/>
                <a:ea typeface="Aptos"/>
                <a:cs typeface="Aptos"/>
              </a:defRPr>
            </a:lvl7pPr>
            <a:lvl8pPr>
              <a:defRPr sz="3600" b="1">
                <a:solidFill>
                  <a:srgbClr val="163C40"/>
                </a:solidFill>
                <a:latin typeface="Aptos"/>
                <a:ea typeface="Aptos"/>
                <a:cs typeface="Aptos"/>
              </a:defRPr>
            </a:lvl8pPr>
            <a:lvl9pPr>
              <a:defRPr sz="3600" b="1">
                <a:solidFill>
                  <a:srgbClr val="163C40"/>
                </a:solidFill>
                <a:latin typeface="Aptos"/>
                <a:ea typeface="Aptos"/>
                <a:cs typeface="Aptos"/>
              </a:defRPr>
            </a:lvl9pPr>
          </a:lstStyle>
          <a:p>
            <a:pPr>
              <a:defRPr sz="3600" b="1">
                <a:solidFill>
                  <a:srgbClr val="163C40"/>
                </a:solidFill>
                <a:latin typeface="Aptos"/>
                <a:ea typeface="Aptos"/>
                <a:cs typeface="Aptos"/>
              </a:defRPr>
            </a:pPr>
            <a:r>
              <a:rPr sz="3600" b="1">
                <a:solidFill>
                  <a:srgbClr val="163C40"/>
                </a:solidFill>
                <a:latin typeface="Aptos"/>
                <a:ea typeface="Aptos"/>
                <a:cs typeface="Aptos"/>
              </a:rPr>
              <a:t>Planning oversteek Brouwhuis</a:t>
            </a:r>
          </a:p>
        </p:txBody>
      </p:sp>
      <p:graphicFrame>
        <p:nvGraphicFramePr>
          <p:cNvPr id="2" name="Tabel 1">
            <a:extLst>
              <a:ext uri="{FF2B5EF4-FFF2-40B4-BE49-F238E27FC236}">
                <a16:creationId xmlns:a16="http://schemas.microsoft.com/office/drawing/2014/main" id="{3A4A86BC-CB52-4CA3-9F72-D696DF05541E}"/>
              </a:ext>
            </a:extLst>
          </p:cNvPr>
          <p:cNvGraphicFramePr/>
          <p:nvPr/>
        </p:nvGraphicFramePr>
        <p:xfrm>
          <a:off x="685800" y="1914525"/>
          <a:ext cx="10820400" cy="3714750"/>
        </p:xfrm>
        <a:graphic>
          <a:graphicData uri="http://schemas.openxmlformats.org/drawingml/2006/table">
            <a:tbl>
              <a:tblPr/>
              <a:tblGrid>
                <a:gridCol w="2667000">
                  <a:extLst>
                    <a:ext uri="{9D8B030D-6E8A-4147-A177-3AD203B41FA5}">
                      <a16:colId xmlns:a16="http://schemas.microsoft.com/office/drawing/2014/main" val="20000"/>
                    </a:ext>
                  </a:extLst>
                </a:gridCol>
                <a:gridCol w="8153400">
                  <a:extLst>
                    <a:ext uri="{9D8B030D-6E8A-4147-A177-3AD203B41FA5}">
                      <a16:colId xmlns:a16="http://schemas.microsoft.com/office/drawing/2014/main" val="20001"/>
                    </a:ext>
                  </a:extLst>
                </a:gridCol>
              </a:tblGrid>
              <a:tr h="742950">
                <a:tc>
                  <a:txBody>
                    <a:bodyPr/>
                    <a:lstStyle/>
                    <a:p>
                      <a:r>
                        <a:rPr sz="1875" b="1">
                          <a:solidFill>
                            <a:srgbClr val="FFFFFF"/>
                          </a:solidFill>
                          <a:latin typeface="Aptos"/>
                          <a:ea typeface="Aptos"/>
                          <a:cs typeface="Aptos"/>
                        </a:rPr>
                        <a:t>Wanneer</a:t>
                      </a:r>
                    </a:p>
                  </a:txBody>
                  <a:tcPr anchor="ctr">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163C40"/>
                    </a:solidFill>
                  </a:tcPr>
                </a:tc>
                <a:tc>
                  <a:txBody>
                    <a:bodyPr/>
                    <a:lstStyle/>
                    <a:p>
                      <a:r>
                        <a:rPr sz="1875" b="1">
                          <a:solidFill>
                            <a:srgbClr val="FFFFFF"/>
                          </a:solidFill>
                          <a:latin typeface="Aptos"/>
                          <a:ea typeface="Aptos"/>
                          <a:cs typeface="Aptos"/>
                        </a:rPr>
                        <a:t>Verwachte stap</a:t>
                      </a:r>
                    </a:p>
                  </a:txBody>
                  <a:tcPr anchor="ctr">
                    <a:lnL w="9525" cap="flat" cmpd="sng" algn="ctr">
                      <a:solidFill>
                        <a:srgbClr val="FFFFFF"/>
                      </a:solidFill>
                      <a:prstDash val="solid"/>
                      <a:round/>
                      <a:headEnd type="none" w="med" len="med"/>
                      <a:tailEnd type="none" w="med" len="med"/>
                    </a:lnL>
                    <a:lnR w="9525">
                      <a:solidFill>
                        <a:srgbClr val="FFFFFF"/>
                      </a:solidFill>
                      <a:prstDash val="solid"/>
                    </a:lnR>
                    <a:lnT w="9525">
                      <a:solidFill>
                        <a:srgbClr val="FFFFFF"/>
                      </a:solidFill>
                      <a:prstDash val="solid"/>
                    </a:lnT>
                    <a:lnB w="9525">
                      <a:solidFill>
                        <a:srgbClr val="FFFFFF"/>
                      </a:solidFill>
                      <a:prstDash val="solid"/>
                    </a:lnB>
                    <a:solidFill>
                      <a:srgbClr val="163C40"/>
                    </a:solidFill>
                  </a:tcPr>
                </a:tc>
                <a:extLst>
                  <a:ext uri="{0D108BD9-81ED-4DB2-BD59-A6C34878D82A}">
                    <a16:rowId xmlns:a16="http://schemas.microsoft.com/office/drawing/2014/main" val="10000"/>
                  </a:ext>
                </a:extLst>
              </a:tr>
              <a:tr h="742950">
                <a:tc>
                  <a:txBody>
                    <a:bodyPr/>
                    <a:lstStyle/>
                    <a:p>
                      <a:r>
                        <a:rPr sz="2175" b="1">
                          <a:solidFill>
                            <a:srgbClr val="163C40"/>
                          </a:solidFill>
                          <a:latin typeface="Aptos"/>
                          <a:ea typeface="Aptos"/>
                          <a:cs typeface="Aptos"/>
                        </a:rPr>
                        <a:t>Eind 2026</a:t>
                      </a:r>
                    </a:p>
                  </a:txBody>
                  <a:tcPr anchor="ctr">
                    <a:lnL w="9525">
                      <a:solidFill>
                        <a:srgbClr val="FFFFFF"/>
                      </a:solidFill>
                      <a:prstDash val="soli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1F5ED"/>
                    </a:solidFill>
                  </a:tcPr>
                </a:tc>
                <a:tc>
                  <a:txBody>
                    <a:bodyPr/>
                    <a:lstStyle/>
                    <a:p>
                      <a:r>
                        <a:rPr sz="2175" b="0">
                          <a:solidFill>
                            <a:srgbClr val="163C40"/>
                          </a:solidFill>
                          <a:latin typeface="Aptos"/>
                          <a:ea typeface="Aptos"/>
                          <a:cs typeface="Aptos"/>
                        </a:rPr>
                        <a:t>Keuze van de oplossing</a:t>
                      </a:r>
                    </a:p>
                  </a:txBody>
                  <a:tcPr anchor="ctr">
                    <a:lnL w="9525" cap="flat" cmpd="sng" algn="ctr">
                      <a:solidFill>
                        <a:srgbClr val="FFFFFF"/>
                      </a:solidFill>
                      <a:prstDash val="solid"/>
                      <a:round/>
                      <a:headEnd type="none" w="med" len="med"/>
                      <a:tailEnd type="none" w="med" len="me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1F5ED"/>
                    </a:solidFill>
                  </a:tcPr>
                </a:tc>
                <a:extLst>
                  <a:ext uri="{0D108BD9-81ED-4DB2-BD59-A6C34878D82A}">
                    <a16:rowId xmlns:a16="http://schemas.microsoft.com/office/drawing/2014/main" val="10001"/>
                  </a:ext>
                </a:extLst>
              </a:tr>
              <a:tr h="742950">
                <a:tc>
                  <a:txBody>
                    <a:bodyPr/>
                    <a:lstStyle/>
                    <a:p>
                      <a:r>
                        <a:rPr sz="2175" b="1">
                          <a:solidFill>
                            <a:srgbClr val="163C40"/>
                          </a:solidFill>
                          <a:latin typeface="Aptos"/>
                          <a:ea typeface="Aptos"/>
                          <a:cs typeface="Aptos"/>
                        </a:rPr>
                        <a:t>2027</a:t>
                      </a:r>
                    </a:p>
                  </a:txBody>
                  <a:tcPr anchor="ctr">
                    <a:lnL w="9525">
                      <a:solidFill>
                        <a:srgbClr val="FFFFFF"/>
                      </a:solidFill>
                      <a:prstDash val="soli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FFFFF"/>
                    </a:solidFill>
                  </a:tcPr>
                </a:tc>
                <a:tc>
                  <a:txBody>
                    <a:bodyPr/>
                    <a:lstStyle/>
                    <a:p>
                      <a:r>
                        <a:rPr sz="2175" b="0">
                          <a:solidFill>
                            <a:srgbClr val="163C40"/>
                          </a:solidFill>
                          <a:latin typeface="Aptos"/>
                          <a:ea typeface="Aptos"/>
                          <a:cs typeface="Aptos"/>
                        </a:rPr>
                        <a:t>Vergunningsaanvraag en terinzagelegging</a:t>
                      </a:r>
                    </a:p>
                  </a:txBody>
                  <a:tcPr anchor="ctr">
                    <a:lnL w="9525" cap="flat" cmpd="sng" algn="ctr">
                      <a:solidFill>
                        <a:srgbClr val="FFFFFF"/>
                      </a:solidFill>
                      <a:prstDash val="solid"/>
                      <a:round/>
                      <a:headEnd type="none" w="med" len="med"/>
                      <a:tailEnd type="none" w="med" len="me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FFFFF"/>
                    </a:solidFill>
                  </a:tcPr>
                </a:tc>
                <a:extLst>
                  <a:ext uri="{0D108BD9-81ED-4DB2-BD59-A6C34878D82A}">
                    <a16:rowId xmlns:a16="http://schemas.microsoft.com/office/drawing/2014/main" val="10002"/>
                  </a:ext>
                </a:extLst>
              </a:tr>
              <a:tr h="742950">
                <a:tc>
                  <a:txBody>
                    <a:bodyPr/>
                    <a:lstStyle/>
                    <a:p>
                      <a:r>
                        <a:rPr sz="2175" b="1">
                          <a:solidFill>
                            <a:srgbClr val="163C40"/>
                          </a:solidFill>
                          <a:latin typeface="Aptos"/>
                          <a:ea typeface="Aptos"/>
                          <a:cs typeface="Aptos"/>
                        </a:rPr>
                        <a:t>2028–begin 2029</a:t>
                      </a:r>
                    </a:p>
                  </a:txBody>
                  <a:tcPr anchor="ctr">
                    <a:lnL w="9525">
                      <a:solidFill>
                        <a:srgbClr val="FFFFFF"/>
                      </a:solidFill>
                      <a:prstDash val="soli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1F5ED"/>
                    </a:solidFill>
                  </a:tcPr>
                </a:tc>
                <a:tc>
                  <a:txBody>
                    <a:bodyPr/>
                    <a:lstStyle/>
                    <a:p>
                      <a:r>
                        <a:rPr sz="2175" b="0">
                          <a:solidFill>
                            <a:srgbClr val="163C40"/>
                          </a:solidFill>
                          <a:latin typeface="Aptos"/>
                          <a:ea typeface="Aptos"/>
                          <a:cs typeface="Aptos"/>
                        </a:rPr>
                        <a:t>Aanbesteding en keuze van de aannemer</a:t>
                      </a:r>
                    </a:p>
                  </a:txBody>
                  <a:tcPr anchor="ctr">
                    <a:lnL w="9525" cap="flat" cmpd="sng" algn="ctr">
                      <a:solidFill>
                        <a:srgbClr val="FFFFFF"/>
                      </a:solidFill>
                      <a:prstDash val="solid"/>
                      <a:round/>
                      <a:headEnd type="none" w="med" len="med"/>
                      <a:tailEnd type="none" w="med" len="me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1F5ED"/>
                    </a:solidFill>
                  </a:tcPr>
                </a:tc>
                <a:extLst>
                  <a:ext uri="{0D108BD9-81ED-4DB2-BD59-A6C34878D82A}">
                    <a16:rowId xmlns:a16="http://schemas.microsoft.com/office/drawing/2014/main" val="10003"/>
                  </a:ext>
                </a:extLst>
              </a:tr>
              <a:tr h="742950">
                <a:tc>
                  <a:txBody>
                    <a:bodyPr/>
                    <a:lstStyle/>
                    <a:p>
                      <a:r>
                        <a:rPr sz="2175" b="1">
                          <a:solidFill>
                            <a:srgbClr val="163C40"/>
                          </a:solidFill>
                          <a:latin typeface="Aptos"/>
                          <a:ea typeface="Aptos"/>
                          <a:cs typeface="Aptos"/>
                        </a:rPr>
                        <a:t>2029/2030</a:t>
                      </a:r>
                    </a:p>
                  </a:txBody>
                  <a:tcPr anchor="ctr">
                    <a:lnL w="9525">
                      <a:solidFill>
                        <a:srgbClr val="FFFFFF"/>
                      </a:solidFill>
                      <a:prstDash val="soli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FFFFF"/>
                    </a:solidFill>
                  </a:tcPr>
                </a:tc>
                <a:tc>
                  <a:txBody>
                    <a:bodyPr/>
                    <a:lstStyle/>
                    <a:p>
                      <a:r>
                        <a:rPr sz="2175" b="0">
                          <a:solidFill>
                            <a:srgbClr val="163C40"/>
                          </a:solidFill>
                          <a:latin typeface="Aptos"/>
                          <a:ea typeface="Aptos"/>
                          <a:cs typeface="Aptos"/>
                        </a:rPr>
                        <a:t>Voorbereiding en uitvoering</a:t>
                      </a:r>
                    </a:p>
                  </a:txBody>
                  <a:tcPr anchor="ctr">
                    <a:lnL w="9525" cap="flat" cmpd="sng" algn="ctr">
                      <a:solidFill>
                        <a:srgbClr val="FFFFFF"/>
                      </a:solidFill>
                      <a:prstDash val="solid"/>
                      <a:round/>
                      <a:headEnd type="none" w="med" len="med"/>
                      <a:tailEnd type="none" w="med" len="med"/>
                    </a:lnL>
                    <a:lnR w="9525">
                      <a:solidFill>
                        <a:srgbClr val="FFFFFF"/>
                      </a:solidFill>
                      <a:prstDash val="solid"/>
                    </a:lnR>
                    <a:lnT w="9525" cap="flat" cmpd="sng" algn="ctr">
                      <a:solidFill>
                        <a:srgbClr val="FFFFFF"/>
                      </a:solidFill>
                      <a:prstDash val="solid"/>
                      <a:round/>
                      <a:headEnd type="none" w="med" len="med"/>
                      <a:tailEnd type="none" w="med" len="med"/>
                    </a:lnT>
                    <a:lnB w="9525">
                      <a:solidFill>
                        <a:srgbClr val="FFFFFF"/>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3" name="tekst">
            <a:extLst>
              <a:ext uri="{FF2B5EF4-FFF2-40B4-BE49-F238E27FC236}">
                <a16:creationId xmlns:a16="http://schemas.microsoft.com/office/drawing/2014/main" id="{3CF68107-328E-4D78-BE3D-6EEBB61A077E}"/>
              </a:ext>
            </a:extLst>
          </p:cNvPr>
          <p:cNvSpPr>
            <a:spLocks noGrp="1"/>
          </p:cNvSpPr>
          <p:nvPr/>
        </p:nvSpPr>
        <p:spPr>
          <a:xfrm>
            <a:off x="685800" y="5838825"/>
            <a:ext cx="10820400" cy="428625"/>
          </a:xfrm>
          <a:prstGeom prst="rect">
            <a:avLst/>
          </a:prstGeom>
          <a:noFill/>
          <a:ln w="0">
            <a:noFill/>
            <a:prstDash val="solid"/>
          </a:ln>
        </p:spPr>
        <p:txBody>
          <a:bodyPr wrap="square" lIns="0" tIns="0" rIns="0" bIns="0" anchor="t">
            <a:noAutofit/>
          </a:bodyPr>
          <a:lstStyle>
            <a:defPPr>
              <a:defRPr sz="2025" b="1">
                <a:solidFill>
                  <a:srgbClr val="39714F"/>
                </a:solidFill>
                <a:latin typeface="Aptos"/>
                <a:ea typeface="Aptos"/>
                <a:cs typeface="Aptos"/>
              </a:defRPr>
            </a:defPPr>
            <a:lvl1pPr>
              <a:defRPr sz="2025" b="1">
                <a:solidFill>
                  <a:srgbClr val="39714F"/>
                </a:solidFill>
                <a:latin typeface="Aptos"/>
                <a:ea typeface="Aptos"/>
                <a:cs typeface="Aptos"/>
              </a:defRPr>
            </a:lvl1pPr>
            <a:lvl2pPr>
              <a:defRPr sz="2025" b="1">
                <a:solidFill>
                  <a:srgbClr val="39714F"/>
                </a:solidFill>
                <a:latin typeface="Aptos"/>
                <a:ea typeface="Aptos"/>
                <a:cs typeface="Aptos"/>
              </a:defRPr>
            </a:lvl2pPr>
            <a:lvl3pPr>
              <a:defRPr sz="2025" b="1">
                <a:solidFill>
                  <a:srgbClr val="39714F"/>
                </a:solidFill>
                <a:latin typeface="Aptos"/>
                <a:ea typeface="Aptos"/>
                <a:cs typeface="Aptos"/>
              </a:defRPr>
            </a:lvl3pPr>
            <a:lvl4pPr>
              <a:defRPr sz="2025" b="1">
                <a:solidFill>
                  <a:srgbClr val="39714F"/>
                </a:solidFill>
                <a:latin typeface="Aptos"/>
                <a:ea typeface="Aptos"/>
                <a:cs typeface="Aptos"/>
              </a:defRPr>
            </a:lvl4pPr>
            <a:lvl5pPr>
              <a:defRPr sz="2025" b="1">
                <a:solidFill>
                  <a:srgbClr val="39714F"/>
                </a:solidFill>
                <a:latin typeface="Aptos"/>
                <a:ea typeface="Aptos"/>
                <a:cs typeface="Aptos"/>
              </a:defRPr>
            </a:lvl5pPr>
            <a:lvl6pPr>
              <a:defRPr sz="2025" b="1">
                <a:solidFill>
                  <a:srgbClr val="39714F"/>
                </a:solidFill>
                <a:latin typeface="Aptos"/>
                <a:ea typeface="Aptos"/>
                <a:cs typeface="Aptos"/>
              </a:defRPr>
            </a:lvl6pPr>
            <a:lvl7pPr>
              <a:defRPr sz="2025" b="1">
                <a:solidFill>
                  <a:srgbClr val="39714F"/>
                </a:solidFill>
                <a:latin typeface="Aptos"/>
                <a:ea typeface="Aptos"/>
                <a:cs typeface="Aptos"/>
              </a:defRPr>
            </a:lvl7pPr>
            <a:lvl8pPr>
              <a:defRPr sz="2025" b="1">
                <a:solidFill>
                  <a:srgbClr val="39714F"/>
                </a:solidFill>
                <a:latin typeface="Aptos"/>
                <a:ea typeface="Aptos"/>
                <a:cs typeface="Aptos"/>
              </a:defRPr>
            </a:lvl8pPr>
            <a:lvl9pPr>
              <a:defRPr sz="2025" b="1">
                <a:solidFill>
                  <a:srgbClr val="39714F"/>
                </a:solidFill>
                <a:latin typeface="Aptos"/>
                <a:ea typeface="Aptos"/>
                <a:cs typeface="Aptos"/>
              </a:defRPr>
            </a:lvl9pPr>
          </a:lstStyle>
          <a:p>
            <a:pPr>
              <a:defRPr sz="2025" b="1">
                <a:solidFill>
                  <a:srgbClr val="39714F"/>
                </a:solidFill>
                <a:latin typeface="Aptos"/>
                <a:ea typeface="Aptos"/>
                <a:cs typeface="Aptos"/>
              </a:defRPr>
            </a:pPr>
            <a:r>
              <a:rPr sz="2025" b="1">
                <a:solidFill>
                  <a:srgbClr val="39714F"/>
                </a:solidFill>
                <a:latin typeface="Aptos"/>
                <a:ea typeface="Aptos"/>
                <a:cs typeface="Aptos"/>
              </a:rPr>
              <a:t>Volgens de gepubliceerde planning. Data kunnen wijzigen.</a:t>
            </a:r>
          </a:p>
        </p:txBody>
      </p:sp>
      <p:sp>
        <p:nvSpPr>
          <p:cNvPr id="4" name="tekst">
            <a:extLst>
              <a:ext uri="{FF2B5EF4-FFF2-40B4-BE49-F238E27FC236}">
                <a16:creationId xmlns:a16="http://schemas.microsoft.com/office/drawing/2014/main" id="{DB8E7D39-5135-4734-9227-A0DE6AE9DC54}"/>
              </a:ext>
            </a:extLst>
          </p:cNvPr>
          <p:cNvSpPr>
            <a:spLocks noGrp="1"/>
          </p:cNvSpPr>
          <p:nvPr/>
        </p:nvSpPr>
        <p:spPr>
          <a:xfrm>
            <a:off x="685800" y="6391275"/>
            <a:ext cx="9906000" cy="266700"/>
          </a:xfrm>
          <a:prstGeom prst="rect">
            <a:avLst/>
          </a:prstGeom>
          <a:noFill/>
          <a:ln w="0">
            <a:noFill/>
            <a:prstDash val="solid"/>
          </a:ln>
        </p:spPr>
        <p:txBody>
          <a:bodyPr wrap="square" lIns="0" tIns="0" rIns="0" bIns="0" anchor="t">
            <a:noAutofit/>
          </a:bodyPr>
          <a:lstStyle>
            <a:defPPr>
              <a:defRPr sz="1275" b="0">
                <a:solidFill>
                  <a:srgbClr val="607572"/>
                </a:solidFill>
                <a:latin typeface="Aptos"/>
                <a:ea typeface="Aptos"/>
                <a:cs typeface="Aptos"/>
              </a:defRPr>
            </a:defPPr>
            <a:lvl1pPr>
              <a:defRPr sz="1275" b="0">
                <a:solidFill>
                  <a:srgbClr val="607572"/>
                </a:solidFill>
                <a:latin typeface="Aptos"/>
                <a:ea typeface="Aptos"/>
                <a:cs typeface="Aptos"/>
              </a:defRPr>
            </a:lvl1pPr>
            <a:lvl2pPr>
              <a:defRPr sz="1275" b="0">
                <a:solidFill>
                  <a:srgbClr val="607572"/>
                </a:solidFill>
                <a:latin typeface="Aptos"/>
                <a:ea typeface="Aptos"/>
                <a:cs typeface="Aptos"/>
              </a:defRPr>
            </a:lvl2pPr>
            <a:lvl3pPr>
              <a:defRPr sz="1275" b="0">
                <a:solidFill>
                  <a:srgbClr val="607572"/>
                </a:solidFill>
                <a:latin typeface="Aptos"/>
                <a:ea typeface="Aptos"/>
                <a:cs typeface="Aptos"/>
              </a:defRPr>
            </a:lvl3pPr>
            <a:lvl4pPr>
              <a:defRPr sz="1275" b="0">
                <a:solidFill>
                  <a:srgbClr val="607572"/>
                </a:solidFill>
                <a:latin typeface="Aptos"/>
                <a:ea typeface="Aptos"/>
                <a:cs typeface="Aptos"/>
              </a:defRPr>
            </a:lvl4pPr>
            <a:lvl5pPr>
              <a:defRPr sz="1275" b="0">
                <a:solidFill>
                  <a:srgbClr val="607572"/>
                </a:solidFill>
                <a:latin typeface="Aptos"/>
                <a:ea typeface="Aptos"/>
                <a:cs typeface="Aptos"/>
              </a:defRPr>
            </a:lvl5pPr>
            <a:lvl6pPr>
              <a:defRPr sz="1275" b="0">
                <a:solidFill>
                  <a:srgbClr val="607572"/>
                </a:solidFill>
                <a:latin typeface="Aptos"/>
                <a:ea typeface="Aptos"/>
                <a:cs typeface="Aptos"/>
              </a:defRPr>
            </a:lvl6pPr>
            <a:lvl7pPr>
              <a:defRPr sz="1275" b="0">
                <a:solidFill>
                  <a:srgbClr val="607572"/>
                </a:solidFill>
                <a:latin typeface="Aptos"/>
                <a:ea typeface="Aptos"/>
                <a:cs typeface="Aptos"/>
              </a:defRPr>
            </a:lvl7pPr>
            <a:lvl8pPr>
              <a:defRPr sz="1275" b="0">
                <a:solidFill>
                  <a:srgbClr val="607572"/>
                </a:solidFill>
                <a:latin typeface="Aptos"/>
                <a:ea typeface="Aptos"/>
                <a:cs typeface="Aptos"/>
              </a:defRPr>
            </a:lvl8pPr>
            <a:lvl9pPr>
              <a:defRPr sz="1275" b="0">
                <a:solidFill>
                  <a:srgbClr val="607572"/>
                </a:solidFill>
                <a:latin typeface="Aptos"/>
                <a:ea typeface="Aptos"/>
                <a:cs typeface="Aptos"/>
              </a:defRPr>
            </a:lvl9pPr>
          </a:lstStyle>
          <a:p>
            <a:pPr>
              <a:defRPr sz="1275" b="0">
                <a:solidFill>
                  <a:srgbClr val="607572"/>
                </a:solidFill>
                <a:latin typeface="Aptos"/>
                <a:ea typeface="Aptos"/>
                <a:cs typeface="Aptos"/>
              </a:defRPr>
            </a:pPr>
            <a:r>
              <a:rPr sz="1275" b="0">
                <a:solidFill>
                  <a:srgbClr val="607572"/>
                </a:solidFill>
                <a:latin typeface="Aptos"/>
                <a:ea typeface="Aptos"/>
                <a:cs typeface="Aptos"/>
              </a:rPr>
              <a:t>Provinciebericht 9 juli 2026, geraadpleegd 21 oktober 2026</a:t>
            </a:r>
          </a:p>
        </p:txBody>
      </p:sp>
      <p:sp>
        <p:nvSpPr>
          <p:cNvPr id="5" name="tekst">
            <a:extLst>
              <a:ext uri="{FF2B5EF4-FFF2-40B4-BE49-F238E27FC236}">
                <a16:creationId xmlns:a16="http://schemas.microsoft.com/office/drawing/2014/main" id="{E4B20EC9-1B55-46AF-A641-D81370685534}"/>
              </a:ext>
            </a:extLst>
          </p:cNvPr>
          <p:cNvSpPr>
            <a:spLocks noGrp="1"/>
          </p:cNvSpPr>
          <p:nvPr/>
        </p:nvSpPr>
        <p:spPr>
          <a:xfrm>
            <a:off x="11096625" y="6381750"/>
            <a:ext cx="428625" cy="285750"/>
          </a:xfrm>
          <a:prstGeom prst="rect">
            <a:avLst/>
          </a:prstGeom>
          <a:noFill/>
          <a:ln w="0">
            <a:noFill/>
            <a:prstDash val="solid"/>
          </a:ln>
        </p:spPr>
        <p:txBody>
          <a:bodyPr wrap="square" lIns="0" tIns="0" rIns="0" bIns="0" anchor="t">
            <a:noAutofit/>
          </a:bodyPr>
          <a:lstStyle>
            <a:defPPr>
              <a:defRPr sz="1500" b="1">
                <a:solidFill>
                  <a:srgbClr val="39714F"/>
                </a:solidFill>
                <a:latin typeface="Aptos"/>
                <a:ea typeface="Aptos"/>
                <a:cs typeface="Aptos"/>
              </a:defRPr>
            </a:defPPr>
            <a:lvl1pPr>
              <a:defRPr sz="1500" b="1">
                <a:solidFill>
                  <a:srgbClr val="39714F"/>
                </a:solidFill>
                <a:latin typeface="Aptos"/>
                <a:ea typeface="Aptos"/>
                <a:cs typeface="Aptos"/>
              </a:defRPr>
            </a:lvl1pPr>
            <a:lvl2pPr>
              <a:defRPr sz="1500" b="1">
                <a:solidFill>
                  <a:srgbClr val="39714F"/>
                </a:solidFill>
                <a:latin typeface="Aptos"/>
                <a:ea typeface="Aptos"/>
                <a:cs typeface="Aptos"/>
              </a:defRPr>
            </a:lvl2pPr>
            <a:lvl3pPr>
              <a:defRPr sz="1500" b="1">
                <a:solidFill>
                  <a:srgbClr val="39714F"/>
                </a:solidFill>
                <a:latin typeface="Aptos"/>
                <a:ea typeface="Aptos"/>
                <a:cs typeface="Aptos"/>
              </a:defRPr>
            </a:lvl3pPr>
            <a:lvl4pPr>
              <a:defRPr sz="1500" b="1">
                <a:solidFill>
                  <a:srgbClr val="39714F"/>
                </a:solidFill>
                <a:latin typeface="Aptos"/>
                <a:ea typeface="Aptos"/>
                <a:cs typeface="Aptos"/>
              </a:defRPr>
            </a:lvl4pPr>
            <a:lvl5pPr>
              <a:defRPr sz="1500" b="1">
                <a:solidFill>
                  <a:srgbClr val="39714F"/>
                </a:solidFill>
                <a:latin typeface="Aptos"/>
                <a:ea typeface="Aptos"/>
                <a:cs typeface="Aptos"/>
              </a:defRPr>
            </a:lvl5pPr>
            <a:lvl6pPr>
              <a:defRPr sz="1500" b="1">
                <a:solidFill>
                  <a:srgbClr val="39714F"/>
                </a:solidFill>
                <a:latin typeface="Aptos"/>
                <a:ea typeface="Aptos"/>
                <a:cs typeface="Aptos"/>
              </a:defRPr>
            </a:lvl6pPr>
            <a:lvl7pPr>
              <a:defRPr sz="1500" b="1">
                <a:solidFill>
                  <a:srgbClr val="39714F"/>
                </a:solidFill>
                <a:latin typeface="Aptos"/>
                <a:ea typeface="Aptos"/>
                <a:cs typeface="Aptos"/>
              </a:defRPr>
            </a:lvl7pPr>
            <a:lvl8pPr>
              <a:defRPr sz="1500" b="1">
                <a:solidFill>
                  <a:srgbClr val="39714F"/>
                </a:solidFill>
                <a:latin typeface="Aptos"/>
                <a:ea typeface="Aptos"/>
                <a:cs typeface="Aptos"/>
              </a:defRPr>
            </a:lvl8pPr>
            <a:lvl9pPr>
              <a:defRPr sz="1500" b="1">
                <a:solidFill>
                  <a:srgbClr val="39714F"/>
                </a:solidFill>
                <a:latin typeface="Aptos"/>
                <a:ea typeface="Aptos"/>
                <a:cs typeface="Aptos"/>
              </a:defRPr>
            </a:lvl9pPr>
          </a:lstStyle>
          <a:p>
            <a:pPr>
              <a:defRPr sz="1500" b="1">
                <a:solidFill>
                  <a:srgbClr val="39714F"/>
                </a:solidFill>
                <a:latin typeface="Aptos"/>
                <a:ea typeface="Aptos"/>
                <a:cs typeface="Aptos"/>
              </a:defRPr>
            </a:pPr>
            <a:r>
              <a:rPr sz="1500" b="1">
                <a:solidFill>
                  <a:srgbClr val="39714F"/>
                </a:solidFill>
                <a:latin typeface="Aptos"/>
                <a:ea typeface="Aptos"/>
                <a:cs typeface="Aptos"/>
              </a:rPr>
              <a:t>08</a:t>
            </a:r>
          </a:p>
        </p:txBody>
      </p:sp>
    </p:spTree>
    <p:extLst>
      <p:ext uri="{BB962C8B-B14F-4D97-AF65-F5344CB8AC3E}">
        <p14:creationId xmlns:p14="http://schemas.microsoft.com/office/powerpoint/2010/main" val="155112486"/>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TotalTime>
  <Words>1324</Words>
  <Application>Microsoft Office PowerPoint</Application>
  <DocSecurity>0</DocSecurity>
  <PresentationFormat>Breedbeeld</PresentationFormat>
  <Paragraphs>141</Paragraphs>
  <Slides>16</Slides>
  <Notes>10</Notes>
  <HiddenSlides>1</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16</vt:i4>
      </vt:variant>
    </vt:vector>
  </HeadingPairs>
  <TitlesOfParts>
    <vt:vector size="19" baseType="lpstr">
      <vt:lpstr>Aptos</vt:lpstr>
      <vt:lpstr>Arial</vt:lpstr>
      <vt:lpstr>ChatGPT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Frank Vliegenberg</cp:lastModifiedBy>
  <cp:revision>9</cp:revision>
  <dcterms:created xsi:type="dcterms:W3CDTF">2026-10-20T14:40:22Z</dcterms:created>
  <dcterms:modified xsi:type="dcterms:W3CDTF">2026-10-26T14:08:29Z</dcterms:modified>
</cp:coreProperties>
</file>