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1"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6789" y="-1"/>
            <a:ext cx="12192001" cy="6858000"/>
          </a:xfrm>
          <a:blipFill>
            <a:blip r:embed="rId2">
              <a:alphaModFix amt="70000"/>
            </a:blip>
            <a:stretch>
              <a:fillRect/>
            </a:stretch>
          </a:blipFill>
        </p:spPr>
        <p:txBody>
          <a:bodyPr/>
          <a:lstStyle>
            <a:lvl1pPr>
              <a:defRPr/>
            </a:lvl1pPr>
          </a:lstStyle>
          <a:p>
            <a:r>
              <a:rPr lang="en-US" dirty="0"/>
              <a:t>   </a:t>
            </a:r>
          </a:p>
        </p:txBody>
      </p:sp>
      <p:sp>
        <p:nvSpPr>
          <p:cNvPr id="6" name="Title 5">
            <a:extLst>
              <a:ext uri="{FF2B5EF4-FFF2-40B4-BE49-F238E27FC236}">
                <a16:creationId xmlns:a16="http://schemas.microsoft.com/office/drawing/2014/main" id="{F7DA815B-BFAB-3E8D-D7E1-E7F9DE0A7703}"/>
              </a:ext>
            </a:extLst>
          </p:cNvPr>
          <p:cNvSpPr>
            <a:spLocks noGrp="1"/>
          </p:cNvSpPr>
          <p:nvPr>
            <p:ph type="title"/>
          </p:nvPr>
        </p:nvSpPr>
        <p:spPr>
          <a:xfrm>
            <a:off x="0" y="-1"/>
            <a:ext cx="6096000" cy="6857999"/>
          </a:xfrm>
          <a:gradFill>
            <a:gsLst>
              <a:gs pos="86000">
                <a:schemeClr val="accent4">
                  <a:lumMod val="50000"/>
                  <a:alpha val="95000"/>
                </a:schemeClr>
              </a:gs>
              <a:gs pos="100000">
                <a:schemeClr val="bg2">
                  <a:alpha val="90000"/>
                </a:schemeClr>
              </a:gs>
              <a:gs pos="42000">
                <a:srgbClr val="161824">
                  <a:alpha val="20000"/>
                </a:srgbClr>
              </a:gs>
              <a:gs pos="18000">
                <a:schemeClr val="bg2">
                  <a:lumMod val="90000"/>
                  <a:lumOff val="10000"/>
                  <a:alpha val="0"/>
                </a:schemeClr>
              </a:gs>
            </a:gsLst>
            <a:lin ang="11400000" scaled="0"/>
          </a:gradFill>
        </p:spPr>
        <p:txBody>
          <a:bodyPr lIns="365760" tIns="822960" rIns="914400" bIns="2286000" anchor="t"/>
          <a:lstStyle>
            <a:lvl1pPr>
              <a:defRPr sz="5000"/>
            </a:lvl1pPr>
          </a:lstStyle>
          <a:p>
            <a:r>
              <a:rPr lang="nl-NL"/>
              <a:t>Klik om stijl te bewerken</a:t>
            </a:r>
            <a:endParaRPr lang="en-US" dirty="0"/>
          </a:p>
        </p:txBody>
      </p:sp>
      <p:sp>
        <p:nvSpPr>
          <p:cNvPr id="15" name="Subtitle 2">
            <a:extLst>
              <a:ext uri="{FF2B5EF4-FFF2-40B4-BE49-F238E27FC236}">
                <a16:creationId xmlns:a16="http://schemas.microsoft.com/office/drawing/2014/main" id="{57758407-B9B8-FC90-BBF1-B9013F196E21}"/>
              </a:ext>
            </a:extLst>
          </p:cNvPr>
          <p:cNvSpPr>
            <a:spLocks noGrp="1"/>
          </p:cNvSpPr>
          <p:nvPr>
            <p:ph type="subTitle" idx="1"/>
          </p:nvPr>
        </p:nvSpPr>
        <p:spPr>
          <a:xfrm>
            <a:off x="0" y="2401889"/>
            <a:ext cx="6096000" cy="4456112"/>
          </a:xfrm>
          <a:gradFill>
            <a:gsLst>
              <a:gs pos="35000">
                <a:schemeClr val="bg2">
                  <a:alpha val="32000"/>
                </a:schemeClr>
              </a:gs>
              <a:gs pos="56000">
                <a:schemeClr val="accent6">
                  <a:alpha val="0"/>
                </a:schemeClr>
              </a:gs>
              <a:gs pos="8000">
                <a:schemeClr val="bg2"/>
              </a:gs>
              <a:gs pos="22000">
                <a:schemeClr val="bg2">
                  <a:alpha val="67000"/>
                </a:schemeClr>
              </a:gs>
            </a:gsLst>
            <a:path path="circle">
              <a:fillToRect t="100000" r="100000"/>
            </a:path>
          </a:gradFill>
        </p:spPr>
        <p:txBody>
          <a:bodyPr vert="horz" lIns="393192" tIns="457200" rIns="274320" bIns="731520" rtlCol="0" anchor="b">
            <a:normAutofit/>
          </a:bodyPr>
          <a:lstStyle>
            <a:lvl1pPr marL="0" indent="0">
              <a:buNone/>
              <a:defRPr lang="en-US" sz="1400" dirty="0"/>
            </a:lvl1pPr>
          </a:lstStyle>
          <a:p>
            <a:pPr lvl="0"/>
            <a:r>
              <a:rPr lang="nl-NL"/>
              <a:t>Klikken om de ondertitelstijl van het model te bewerken</a:t>
            </a:r>
            <a:endParaRPr lang="en-US" dirty="0"/>
          </a:p>
        </p:txBody>
      </p:sp>
      <p:sp>
        <p:nvSpPr>
          <p:cNvPr id="11" name="Date Placeholder 10">
            <a:extLst>
              <a:ext uri="{FF2B5EF4-FFF2-40B4-BE49-F238E27FC236}">
                <a16:creationId xmlns:a16="http://schemas.microsoft.com/office/drawing/2014/main" id="{A03BE6F4-76AC-1913-6858-8449FC30A22C}"/>
              </a:ext>
            </a:extLst>
          </p:cNvPr>
          <p:cNvSpPr>
            <a:spLocks noGrp="1"/>
          </p:cNvSpPr>
          <p:nvPr>
            <p:ph type="dt" sz="half" idx="14"/>
          </p:nvPr>
        </p:nvSpPr>
        <p:spPr/>
        <p:txBody>
          <a:bodyPr/>
          <a:lstStyle/>
          <a:p>
            <a:fld id="{2ABAD28B-DD56-4B56-883A-96608C765E28}" type="datetimeFigureOut">
              <a:rPr lang="en-US" smtClean="0"/>
              <a:pPr/>
              <a:t>10/25/2026</a:t>
            </a:fld>
            <a:endParaRPr lang="en-US" dirty="0"/>
          </a:p>
        </p:txBody>
      </p:sp>
      <p:sp>
        <p:nvSpPr>
          <p:cNvPr id="12" name="Footer Placeholder 11">
            <a:extLst>
              <a:ext uri="{FF2B5EF4-FFF2-40B4-BE49-F238E27FC236}">
                <a16:creationId xmlns:a16="http://schemas.microsoft.com/office/drawing/2014/main" id="{3A959F0E-1234-A029-DD14-0642D1457559}"/>
              </a:ext>
            </a:extLst>
          </p:cNvPr>
          <p:cNvSpPr>
            <a:spLocks noGrp="1"/>
          </p:cNvSpPr>
          <p:nvPr>
            <p:ph type="ftr" sz="quarter" idx="15"/>
          </p:nvPr>
        </p:nvSpPr>
        <p:spPr/>
        <p:txBody>
          <a:bodyPr/>
          <a:lstStyle/>
          <a:p>
            <a:endParaRPr lang="nl-NL"/>
          </a:p>
        </p:txBody>
      </p:sp>
      <p:sp>
        <p:nvSpPr>
          <p:cNvPr id="14" name="Slide Number Placeholder 13">
            <a:extLst>
              <a:ext uri="{FF2B5EF4-FFF2-40B4-BE49-F238E27FC236}">
                <a16:creationId xmlns:a16="http://schemas.microsoft.com/office/drawing/2014/main" id="{42107F04-5566-3CCB-8B23-B8B3ECBA5457}"/>
              </a:ext>
            </a:extLst>
          </p:cNvPr>
          <p:cNvSpPr>
            <a:spLocks noGrp="1"/>
          </p:cNvSpPr>
          <p:nvPr>
            <p:ph type="sldNum" sz="quarter" idx="16"/>
          </p:nvPr>
        </p:nvSpPr>
        <p:spPr/>
        <p:txBody>
          <a:bodyPr/>
          <a:lstStyle/>
          <a:p>
            <a:fld id="{C56A0738-9DEB-4F48-89F0-B19D7ED6EA92}" type="slidenum">
              <a:rPr lang="nl-NL" smtClean="0"/>
              <a:t>‹nr.›</a:t>
            </a:fld>
            <a:endParaRPr lang="nl-NL"/>
          </a:p>
        </p:txBody>
      </p:sp>
    </p:spTree>
    <p:extLst>
      <p:ext uri="{BB962C8B-B14F-4D97-AF65-F5344CB8AC3E}">
        <p14:creationId xmlns:p14="http://schemas.microsoft.com/office/powerpoint/2010/main" val="2355567619"/>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22282"/>
            <a:ext cx="9830017" cy="731520"/>
          </a:xfrm>
        </p:spPr>
        <p:txBody>
          <a:bodyPr anchor="b">
            <a:normAutofit/>
          </a:bodyPr>
          <a:lstStyle>
            <a:lvl1pPr>
              <a:defRPr sz="2800">
                <a:solidFill>
                  <a:schemeClr val="tx1"/>
                </a:solidFill>
              </a:defRPr>
            </a:lvl1pPr>
          </a:lstStyle>
          <a:p>
            <a:r>
              <a:rPr lang="nl-NL"/>
              <a:t>Klik om stijl te bewerken</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2FA8D5CC-B2E1-4792-8A60-56B563915E35}" type="datetimeFigureOut">
              <a:rPr lang="nl-NL" smtClean="0"/>
              <a:t>25-10-2026</a:t>
            </a:fld>
            <a:endParaRPr lang="nl-NL"/>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endParaRPr lang="nl-NL"/>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56A0738-9DEB-4F48-89F0-B19D7ED6EA92}" type="slidenum">
              <a:rPr lang="nl-NL" smtClean="0"/>
              <a:t>‹nr.›</a:t>
            </a:fld>
            <a:endParaRPr lang="nl-NL"/>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2" y="2011680"/>
            <a:ext cx="11402568"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cxnSp>
        <p:nvCxnSpPr>
          <p:cNvPr id="4" name="Straight Connector 3">
            <a:extLst>
              <a:ext uri="{FF2B5EF4-FFF2-40B4-BE49-F238E27FC236}">
                <a16:creationId xmlns:a16="http://schemas.microsoft.com/office/drawing/2014/main" id="{F14132CA-3777-075A-ECC4-B9DEFA9B3CEB}"/>
              </a:ext>
            </a:extLst>
          </p:cNvPr>
          <p:cNvCxnSpPr>
            <a:cxnSpLocks/>
          </p:cNvCxnSpPr>
          <p:nvPr/>
        </p:nvCxnSpPr>
        <p:spPr>
          <a:xfrm flipH="1">
            <a:off x="394716" y="1704836"/>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119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92000" cy="6858000"/>
          </a:xfrm>
          <a:blipFill>
            <a:blip r:embed="rId2">
              <a:alphaModFix amt="70000"/>
            </a:blip>
            <a:stretch>
              <a:fillRect l="-2" t="-1" b="-19091"/>
            </a:stretch>
          </a:blipFill>
        </p:spPr>
        <p:txBody>
          <a:bodyPr/>
          <a:lstStyle>
            <a:lvl1pPr>
              <a:defRPr/>
            </a:lvl1pPr>
          </a:lstStyle>
          <a:p>
            <a:r>
              <a:rPr lang="en-US" dirty="0"/>
              <a:t>   </a:t>
            </a:r>
          </a:p>
        </p:txBody>
      </p:sp>
      <p:sp>
        <p:nvSpPr>
          <p:cNvPr id="10" name="Title 9">
            <a:extLst>
              <a:ext uri="{FF2B5EF4-FFF2-40B4-BE49-F238E27FC236}">
                <a16:creationId xmlns:a16="http://schemas.microsoft.com/office/drawing/2014/main" id="{D35AE1E4-9BA4-415B-370F-31BCBBC952D7}"/>
              </a:ext>
            </a:extLst>
          </p:cNvPr>
          <p:cNvSpPr>
            <a:spLocks noGrp="1"/>
          </p:cNvSpPr>
          <p:nvPr>
            <p:ph type="title"/>
          </p:nvPr>
        </p:nvSpPr>
        <p:spPr>
          <a:xfrm>
            <a:off x="6096000" y="-1"/>
            <a:ext cx="6096000" cy="6857999"/>
          </a:xfrm>
          <a:gradFill>
            <a:gsLst>
              <a:gs pos="100000">
                <a:schemeClr val="bg2">
                  <a:alpha val="90000"/>
                </a:schemeClr>
              </a:gs>
              <a:gs pos="34000">
                <a:srgbClr val="061F7B">
                  <a:alpha val="5000"/>
                  <a:lumMod val="74000"/>
                </a:srgbClr>
              </a:gs>
              <a:gs pos="15000">
                <a:schemeClr val="accent1">
                  <a:lumMod val="75000"/>
                  <a:alpha val="0"/>
                </a:schemeClr>
              </a:gs>
            </a:gsLst>
            <a:lin ang="600000" scaled="0"/>
          </a:gradFill>
          <a:ln>
            <a:solidFill>
              <a:schemeClr val="tx1"/>
            </a:solidFill>
          </a:ln>
        </p:spPr>
        <p:txBody>
          <a:bodyPr lIns="1600200" tIns="822960" rIns="274320" bIns="457200" anchor="t"/>
          <a:lstStyle>
            <a:lvl1pPr>
              <a:defRPr sz="4200"/>
            </a:lvl1pPr>
          </a:lstStyle>
          <a:p>
            <a:r>
              <a:rPr lang="nl-NL"/>
              <a:t>Klik om stijl te bewerken</a:t>
            </a:r>
            <a:endParaRPr lang="en-US" dirty="0"/>
          </a:p>
        </p:txBody>
      </p:sp>
      <p:sp>
        <p:nvSpPr>
          <p:cNvPr id="5" name="Subtitle 2">
            <a:extLst>
              <a:ext uri="{FF2B5EF4-FFF2-40B4-BE49-F238E27FC236}">
                <a16:creationId xmlns:a16="http://schemas.microsoft.com/office/drawing/2014/main" id="{D54B625A-114F-C2DE-F195-EF26EC052662}"/>
              </a:ext>
            </a:extLst>
          </p:cNvPr>
          <p:cNvSpPr>
            <a:spLocks noGrp="1"/>
          </p:cNvSpPr>
          <p:nvPr>
            <p:ph type="subTitle" idx="1"/>
          </p:nvPr>
        </p:nvSpPr>
        <p:spPr>
          <a:xfrm>
            <a:off x="5002306" y="4231338"/>
            <a:ext cx="7189694" cy="2626661"/>
          </a:xfrm>
          <a:gradFill>
            <a:gsLst>
              <a:gs pos="63000">
                <a:schemeClr val="accent5">
                  <a:lumMod val="75000"/>
                  <a:alpha val="0"/>
                </a:schemeClr>
              </a:gs>
              <a:gs pos="100000">
                <a:schemeClr val="accent3">
                  <a:lumMod val="60000"/>
                  <a:lumOff val="40000"/>
                  <a:alpha val="69000"/>
                </a:schemeClr>
              </a:gs>
              <a:gs pos="13000">
                <a:schemeClr val="bg2">
                  <a:alpha val="0"/>
                </a:schemeClr>
              </a:gs>
            </a:gsLst>
            <a:lin ang="4200000" scaled="0"/>
          </a:gradFill>
        </p:spPr>
        <p:txBody>
          <a:bodyPr vert="horz" lIns="2743200" tIns="640080" rIns="457200" bIns="731520" rtlCol="0" anchor="b">
            <a:normAutofit/>
          </a:bodyPr>
          <a:lstStyle>
            <a:lvl1pPr marL="0" indent="0">
              <a:buNone/>
              <a:defRPr lang="en-US" sz="1400" dirty="0"/>
            </a:lvl1pPr>
          </a:lstStyle>
          <a:p>
            <a:pPr lvl="0"/>
            <a:r>
              <a:rPr lang="nl-NL"/>
              <a:t>Klikken om de ondertitelstijl van het model te bewerken</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7620000" y="210312"/>
            <a:ext cx="1473201" cy="365760"/>
          </a:xfrm>
        </p:spPr>
        <p:txBody>
          <a:bodyPr/>
          <a:lstStyle/>
          <a:p>
            <a:fld id="{2FA8D5CC-B2E1-4792-8A60-56B563915E35}" type="datetimeFigureOut">
              <a:rPr lang="nl-NL" smtClean="0"/>
              <a:t>25-10-2026</a:t>
            </a:fld>
            <a:endParaRPr lang="nl-NL"/>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9164921" y="210312"/>
            <a:ext cx="2181351" cy="365760"/>
          </a:xfrm>
        </p:spPr>
        <p:txBody>
          <a:bodyPr/>
          <a:lstStyle/>
          <a:p>
            <a:endParaRPr lang="nl-NL"/>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447711" y="210312"/>
            <a:ext cx="448805" cy="365760"/>
          </a:xfrm>
        </p:spPr>
        <p:txBody>
          <a:bodyPr/>
          <a:lstStyle/>
          <a:p>
            <a:fld id="{C56A0738-9DEB-4F48-89F0-B19D7ED6EA92}" type="slidenum">
              <a:rPr lang="nl-NL" smtClean="0"/>
              <a:t>‹nr.›</a:t>
            </a:fld>
            <a:endParaRPr lang="nl-NL"/>
          </a:p>
        </p:txBody>
      </p:sp>
    </p:spTree>
    <p:extLst>
      <p:ext uri="{BB962C8B-B14F-4D97-AF65-F5344CB8AC3E}">
        <p14:creationId xmlns:p14="http://schemas.microsoft.com/office/powerpoint/2010/main" val="3903444263"/>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A70A2D-6A6F-D8FD-B860-1F184E1B5E94}"/>
              </a:ext>
            </a:extLst>
          </p:cNvPr>
          <p:cNvSpPr>
            <a:spLocks noGrp="1"/>
          </p:cNvSpPr>
          <p:nvPr>
            <p:ph type="title"/>
          </p:nvPr>
        </p:nvSpPr>
        <p:spPr>
          <a:xfrm>
            <a:off x="274320" y="1133214"/>
            <a:ext cx="11631478" cy="1825674"/>
          </a:xfrm>
        </p:spPr>
        <p:txBody>
          <a:bodyPr anchor="t"/>
          <a:lstStyle>
            <a:lvl1pPr>
              <a:defRPr sz="5000"/>
            </a:lvl1pPr>
          </a:lstStyle>
          <a:p>
            <a:r>
              <a:rPr lang="nl-NL"/>
              <a:t>Klik om stijl te bewerken</a:t>
            </a:r>
            <a:endParaRPr lang="en-US"/>
          </a:p>
        </p:txBody>
      </p:sp>
      <p:sp>
        <p:nvSpPr>
          <p:cNvPr id="7" name="Subtitle 2">
            <a:extLst>
              <a:ext uri="{FF2B5EF4-FFF2-40B4-BE49-F238E27FC236}">
                <a16:creationId xmlns:a16="http://schemas.microsoft.com/office/drawing/2014/main" id="{D95EA3D9-98A4-3891-668D-DF99CC18D7AC}"/>
              </a:ext>
            </a:extLst>
          </p:cNvPr>
          <p:cNvSpPr>
            <a:spLocks noGrp="1"/>
          </p:cNvSpPr>
          <p:nvPr>
            <p:ph type="subTitle" idx="1"/>
          </p:nvPr>
        </p:nvSpPr>
        <p:spPr>
          <a:xfrm>
            <a:off x="301751" y="5351226"/>
            <a:ext cx="7235954" cy="771276"/>
          </a:xfrm>
          <a:noFill/>
        </p:spPr>
        <p:txBody>
          <a:bodyPr vert="horz" lIns="91440" tIns="45720" rIns="91440" bIns="45720" rtlCol="0" anchor="t">
            <a:noAutofit/>
          </a:bodyPr>
          <a:lstStyle>
            <a:lvl1pPr marL="0" indent="0">
              <a:buNone/>
              <a:defRPr lang="en-US" sz="1800" dirty="0"/>
            </a:lvl1pPr>
          </a:lstStyle>
          <a:p>
            <a:pPr lvl="0"/>
            <a:r>
              <a:rPr lang="nl-NL"/>
              <a:t>Klikken om de ondertitelstijl van het model te bewerken</a:t>
            </a:r>
            <a:endParaRPr lang="en-US" dirty="0"/>
          </a:p>
        </p:txBody>
      </p:sp>
      <p:sp>
        <p:nvSpPr>
          <p:cNvPr id="15" name="Date Placeholder 14">
            <a:extLst>
              <a:ext uri="{FF2B5EF4-FFF2-40B4-BE49-F238E27FC236}">
                <a16:creationId xmlns:a16="http://schemas.microsoft.com/office/drawing/2014/main" id="{4E1D7382-6629-2CE5-9CD1-12C42772E0D2}"/>
              </a:ext>
            </a:extLst>
          </p:cNvPr>
          <p:cNvSpPr>
            <a:spLocks noGrp="1"/>
          </p:cNvSpPr>
          <p:nvPr>
            <p:ph type="dt" sz="half" idx="10"/>
          </p:nvPr>
        </p:nvSpPr>
        <p:spPr/>
        <p:txBody>
          <a:bodyPr/>
          <a:lstStyle/>
          <a:p>
            <a:fld id="{2FA8D5CC-B2E1-4792-8A60-56B563915E35}" type="datetimeFigureOut">
              <a:rPr lang="nl-NL" smtClean="0"/>
              <a:t>25-10-2026</a:t>
            </a:fld>
            <a:endParaRPr lang="nl-NL"/>
          </a:p>
        </p:txBody>
      </p:sp>
      <p:sp>
        <p:nvSpPr>
          <p:cNvPr id="16" name="Footer Placeholder 15">
            <a:extLst>
              <a:ext uri="{FF2B5EF4-FFF2-40B4-BE49-F238E27FC236}">
                <a16:creationId xmlns:a16="http://schemas.microsoft.com/office/drawing/2014/main" id="{04D3FCD7-2C92-02D9-B65F-03119FF69156}"/>
              </a:ext>
            </a:extLst>
          </p:cNvPr>
          <p:cNvSpPr>
            <a:spLocks noGrp="1"/>
          </p:cNvSpPr>
          <p:nvPr>
            <p:ph type="ftr" sz="quarter" idx="11"/>
          </p:nvPr>
        </p:nvSpPr>
        <p:spPr/>
        <p:txBody>
          <a:bodyPr/>
          <a:lstStyle/>
          <a:p>
            <a:endParaRPr lang="nl-NL"/>
          </a:p>
        </p:txBody>
      </p:sp>
      <p:sp>
        <p:nvSpPr>
          <p:cNvPr id="17" name="Slide Number Placeholder 16">
            <a:extLst>
              <a:ext uri="{FF2B5EF4-FFF2-40B4-BE49-F238E27FC236}">
                <a16:creationId xmlns:a16="http://schemas.microsoft.com/office/drawing/2014/main" id="{6825B394-7F27-6399-8BDB-45CADE4F48C2}"/>
              </a:ext>
            </a:extLst>
          </p:cNvPr>
          <p:cNvSpPr>
            <a:spLocks noGrp="1"/>
          </p:cNvSpPr>
          <p:nvPr>
            <p:ph type="sldNum" sz="quarter" idx="12"/>
          </p:nvPr>
        </p:nvSpPr>
        <p:spPr/>
        <p:txBody>
          <a:bodyPr/>
          <a:lstStyle/>
          <a:p>
            <a:fld id="{C56A0738-9DEB-4F48-89F0-B19D7ED6EA92}" type="slidenum">
              <a:rPr lang="nl-NL" smtClean="0"/>
              <a:t>‹nr.›</a:t>
            </a:fld>
            <a:endParaRPr lang="nl-NL"/>
          </a:p>
        </p:txBody>
      </p:sp>
      <p:sp>
        <p:nvSpPr>
          <p:cNvPr id="11" name="Rectangle 10">
            <a:extLst>
              <a:ext uri="{FF2B5EF4-FFF2-40B4-BE49-F238E27FC236}">
                <a16:creationId xmlns:a16="http://schemas.microsoft.com/office/drawing/2014/main" id="{6D514160-DA6E-9655-9294-6538F297B73D}"/>
              </a:ext>
            </a:extLst>
          </p:cNvPr>
          <p:cNvSpPr/>
          <p:nvPr/>
        </p:nvSpPr>
        <p:spPr>
          <a:xfrm rot="10800000">
            <a:off x="0" y="3432121"/>
            <a:ext cx="12192000" cy="1825033"/>
          </a:xfrm>
          <a:prstGeom prst="rect">
            <a:avLst/>
          </a:prstGeom>
          <a:gradFill>
            <a:gsLst>
              <a:gs pos="63000">
                <a:schemeClr val="bg2">
                  <a:alpha val="0"/>
                </a:schemeClr>
              </a:gs>
              <a:gs pos="100000">
                <a:schemeClr val="accent1">
                  <a:lumMod val="7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2EC29EB-3E43-F1FF-EB6B-9F5C908FFCC8}"/>
              </a:ext>
            </a:extLst>
          </p:cNvPr>
          <p:cNvSpPr/>
          <p:nvPr/>
        </p:nvSpPr>
        <p:spPr>
          <a:xfrm rot="16200000" flipH="1">
            <a:off x="5938634" y="-996853"/>
            <a:ext cx="1825034" cy="10681699"/>
          </a:xfrm>
          <a:prstGeom prst="rect">
            <a:avLst/>
          </a:prstGeom>
          <a:gradFill>
            <a:gsLst>
              <a:gs pos="56000">
                <a:schemeClr val="bg1">
                  <a:alpha val="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334891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3D93006-CD9A-ACB8-4DFF-755585BD51C6}"/>
              </a:ext>
            </a:extLst>
          </p:cNvPr>
          <p:cNvSpPr/>
          <p:nvPr/>
        </p:nvSpPr>
        <p:spPr>
          <a:xfrm rot="5400000" flipH="1" flipV="1">
            <a:off x="-367222" y="367225"/>
            <a:ext cx="6866356" cy="6131909"/>
          </a:xfrm>
          <a:prstGeom prst="rect">
            <a:avLst/>
          </a:prstGeom>
          <a:gradFill>
            <a:gsLst>
              <a:gs pos="13000">
                <a:schemeClr val="accent2"/>
              </a:gs>
              <a:gs pos="60000">
                <a:schemeClr val="bg2">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rot="5400000" flipV="1">
            <a:off x="-1977949" y="2307330"/>
            <a:ext cx="6528619" cy="2572719"/>
          </a:xfrm>
          <a:prstGeom prst="rect">
            <a:avLst/>
          </a:prstGeom>
          <a:gradFill>
            <a:gsLst>
              <a:gs pos="0">
                <a:schemeClr val="accent1">
                  <a:lumMod val="75000"/>
                </a:schemeClr>
              </a:gs>
              <a:gs pos="42000">
                <a:schemeClr val="bg2">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a:extLst>
              <a:ext uri="{FF2B5EF4-FFF2-40B4-BE49-F238E27FC236}">
                <a16:creationId xmlns:a16="http://schemas.microsoft.com/office/drawing/2014/main" id="{72AFF5B4-F60C-7639-0259-DAA1F9833429}"/>
              </a:ext>
            </a:extLst>
          </p:cNvPr>
          <p:cNvSpPr/>
          <p:nvPr/>
        </p:nvSpPr>
        <p:spPr>
          <a:xfrm rot="10800000">
            <a:off x="1" y="4216109"/>
            <a:ext cx="8887299" cy="2644533"/>
          </a:xfrm>
          <a:prstGeom prst="rect">
            <a:avLst/>
          </a:prstGeom>
          <a:gradFill>
            <a:gsLst>
              <a:gs pos="0">
                <a:schemeClr val="accent3">
                  <a:lumMod val="60000"/>
                  <a:lumOff val="40000"/>
                </a:schemeClr>
              </a:gs>
              <a:gs pos="49000">
                <a:schemeClr val="accent4">
                  <a:lumMod val="75000"/>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3018499" y="952500"/>
            <a:ext cx="8887299" cy="5636798"/>
          </a:xfrm>
        </p:spPr>
        <p:txBody>
          <a:bodyPr anchor="b">
            <a:normAutofit/>
          </a:bodyPr>
          <a:lstStyle>
            <a:lvl1pPr algn="r">
              <a:defRPr sz="7200">
                <a:solidFill>
                  <a:schemeClr val="tx1"/>
                </a:solidFill>
              </a:defRPr>
            </a:lvl1pPr>
          </a:lstStyle>
          <a:p>
            <a:r>
              <a:rPr lang="nl-NL"/>
              <a:t>Klik om stijl te bewerken</a:t>
            </a:r>
            <a:endParaRPr lang="en-US"/>
          </a:p>
        </p:txBody>
      </p:sp>
      <p:sp>
        <p:nvSpPr>
          <p:cNvPr id="3" name="Date Placeholder 2">
            <a:extLst>
              <a:ext uri="{FF2B5EF4-FFF2-40B4-BE49-F238E27FC236}">
                <a16:creationId xmlns:a16="http://schemas.microsoft.com/office/drawing/2014/main" id="{3FCA76BF-5E58-9143-643F-6B06864B8735}"/>
              </a:ext>
            </a:extLst>
          </p:cNvPr>
          <p:cNvSpPr>
            <a:spLocks noGrp="1"/>
          </p:cNvSpPr>
          <p:nvPr>
            <p:ph type="dt" sz="half" idx="10"/>
          </p:nvPr>
        </p:nvSpPr>
        <p:spPr/>
        <p:txBody>
          <a:bodyPr/>
          <a:lstStyle/>
          <a:p>
            <a:fld id="{2ABAD28B-DD56-4B56-883A-96608C765E28}" type="datetimeFigureOut">
              <a:rPr lang="en-US" smtClean="0"/>
              <a:pPr/>
              <a:t>10/25/2026</a:t>
            </a:fld>
            <a:endParaRPr lang="en-US" dirty="0"/>
          </a:p>
        </p:txBody>
      </p:sp>
      <p:sp>
        <p:nvSpPr>
          <p:cNvPr id="4" name="Footer Placeholder 3">
            <a:extLst>
              <a:ext uri="{FF2B5EF4-FFF2-40B4-BE49-F238E27FC236}">
                <a16:creationId xmlns:a16="http://schemas.microsoft.com/office/drawing/2014/main" id="{006C9F8B-DAAC-4FD9-5257-842E1B079B6D}"/>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EF8E261-B260-D169-5279-F4153543A76C}"/>
              </a:ext>
            </a:extLst>
          </p:cNvPr>
          <p:cNvSpPr>
            <a:spLocks noGrp="1"/>
          </p:cNvSpPr>
          <p:nvPr>
            <p:ph type="sldNum" sz="quarter" idx="12"/>
          </p:nvPr>
        </p:nvSpPr>
        <p:spPr/>
        <p:txBody>
          <a:bodyPr/>
          <a:lstStyle/>
          <a:p>
            <a:fld id="{7DF5BAF5-ABAB-4575-8E56-D109A3D17F9F}" type="slidenum">
              <a:rPr lang="en-US" smtClean="0"/>
              <a:pPr/>
              <a:t>‹nr.›</a:t>
            </a:fld>
            <a:endParaRPr lang="en-US" dirty="0"/>
          </a:p>
        </p:txBody>
      </p:sp>
    </p:spTree>
    <p:extLst>
      <p:ext uri="{BB962C8B-B14F-4D97-AF65-F5344CB8AC3E}">
        <p14:creationId xmlns:p14="http://schemas.microsoft.com/office/powerpoint/2010/main" val="398021780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1AE9B9-D0DC-50F5-FE7E-BCF950A9B60C}"/>
              </a:ext>
            </a:extLst>
          </p:cNvPr>
          <p:cNvSpPr/>
          <p:nvPr/>
        </p:nvSpPr>
        <p:spPr>
          <a:xfrm>
            <a:off x="28450" y="0"/>
            <a:ext cx="7600185" cy="6858000"/>
          </a:xfrm>
          <a:prstGeom prst="rect">
            <a:avLst/>
          </a:prstGeom>
          <a:gradFill>
            <a:gsLst>
              <a:gs pos="52000">
                <a:schemeClr val="bg2">
                  <a:alpha val="0"/>
                </a:schemeClr>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0" y="3409447"/>
            <a:ext cx="7609635" cy="3448553"/>
          </a:xfrm>
          <a:prstGeom prst="rect">
            <a:avLst/>
          </a:prstGeom>
          <a:gradFill>
            <a:gsLst>
              <a:gs pos="0">
                <a:schemeClr val="accent2"/>
              </a:gs>
              <a:gs pos="45000">
                <a:schemeClr val="bg2">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Rectangle 4">
            <a:extLst>
              <a:ext uri="{FF2B5EF4-FFF2-40B4-BE49-F238E27FC236}">
                <a16:creationId xmlns:a16="http://schemas.microsoft.com/office/drawing/2014/main" id="{32F5B7E4-5668-20C3-5FFF-AA7F08736507}"/>
              </a:ext>
            </a:extLst>
          </p:cNvPr>
          <p:cNvSpPr/>
          <p:nvPr/>
        </p:nvSpPr>
        <p:spPr>
          <a:xfrm rot="16200000">
            <a:off x="394816" y="-375817"/>
            <a:ext cx="6858000" cy="7609635"/>
          </a:xfrm>
          <a:prstGeom prst="rect">
            <a:avLst/>
          </a:prstGeom>
          <a:gradFill>
            <a:gsLst>
              <a:gs pos="0">
                <a:schemeClr val="tx1"/>
              </a:gs>
              <a:gs pos="18000">
                <a:schemeClr val="accent3">
                  <a:lumMod val="60000"/>
                  <a:lumOff val="40000"/>
                  <a:alpha val="72000"/>
                </a:schemeClr>
              </a:gs>
              <a:gs pos="56000">
                <a:schemeClr val="accent1">
                  <a:lumMod val="50000"/>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68344FF-8882-8B2E-4777-40771425C01A}"/>
              </a:ext>
            </a:extLst>
          </p:cNvPr>
          <p:cNvSpPr/>
          <p:nvPr/>
        </p:nvSpPr>
        <p:spPr>
          <a:xfrm rot="16200000">
            <a:off x="1188613" y="417977"/>
            <a:ext cx="5518112" cy="7361933"/>
          </a:xfrm>
          <a:prstGeom prst="rect">
            <a:avLst/>
          </a:prstGeom>
          <a:gradFill flip="none" rotWithShape="1">
            <a:gsLst>
              <a:gs pos="24000">
                <a:schemeClr val="bg2">
                  <a:alpha val="0"/>
                </a:schemeClr>
              </a:gs>
              <a:gs pos="45000">
                <a:schemeClr val="bg2">
                  <a:alpha val="82000"/>
                </a:schemeClr>
              </a:gs>
              <a:gs pos="67000">
                <a:schemeClr val="bg1">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Title 7">
            <a:extLst>
              <a:ext uri="{FF2B5EF4-FFF2-40B4-BE49-F238E27FC236}">
                <a16:creationId xmlns:a16="http://schemas.microsoft.com/office/drawing/2014/main" id="{5F9BCED7-6A0B-12F0-730B-5623879C9495}"/>
              </a:ext>
            </a:extLst>
          </p:cNvPr>
          <p:cNvSpPr>
            <a:spLocks noGrp="1"/>
          </p:cNvSpPr>
          <p:nvPr>
            <p:ph type="title"/>
          </p:nvPr>
        </p:nvSpPr>
        <p:spPr>
          <a:xfrm>
            <a:off x="266702" y="1714498"/>
            <a:ext cx="4960617" cy="4722876"/>
          </a:xfrm>
        </p:spPr>
        <p:txBody>
          <a:bodyPr/>
          <a:lstStyle>
            <a:lvl1pPr>
              <a:defRPr sz="5000"/>
            </a:lvl1pPr>
          </a:lstStyle>
          <a:p>
            <a:r>
              <a:rPr lang="nl-NL"/>
              <a:t>Klik om stijl te bewerken</a:t>
            </a:r>
            <a:endParaRPr lang="en-US" dirty="0"/>
          </a:p>
        </p:txBody>
      </p:sp>
      <p:sp>
        <p:nvSpPr>
          <p:cNvPr id="13" name="Date Placeholder 12">
            <a:extLst>
              <a:ext uri="{FF2B5EF4-FFF2-40B4-BE49-F238E27FC236}">
                <a16:creationId xmlns:a16="http://schemas.microsoft.com/office/drawing/2014/main" id="{E14FBD3E-3A09-5EF4-6941-FFF3E03D5396}"/>
              </a:ext>
            </a:extLst>
          </p:cNvPr>
          <p:cNvSpPr>
            <a:spLocks noGrp="1"/>
          </p:cNvSpPr>
          <p:nvPr>
            <p:ph type="dt" sz="half" idx="14"/>
          </p:nvPr>
        </p:nvSpPr>
        <p:spPr/>
        <p:txBody>
          <a:bodyPr/>
          <a:lstStyle/>
          <a:p>
            <a:fld id="{8A60B404-9532-4DA8-8A40-EC339A5BE635}" type="datetime1">
              <a:rPr lang="en-US" smtClean="0"/>
              <a:t>10/25/2026</a:t>
            </a:fld>
            <a:endParaRPr lang="en-US" dirty="0"/>
          </a:p>
        </p:txBody>
      </p:sp>
      <p:sp>
        <p:nvSpPr>
          <p:cNvPr id="14" name="Footer Placeholder 13">
            <a:extLst>
              <a:ext uri="{FF2B5EF4-FFF2-40B4-BE49-F238E27FC236}">
                <a16:creationId xmlns:a16="http://schemas.microsoft.com/office/drawing/2014/main" id="{362D8C0B-F931-385E-61C9-0E7226053F00}"/>
              </a:ext>
            </a:extLst>
          </p:cNvPr>
          <p:cNvSpPr>
            <a:spLocks noGrp="1"/>
          </p:cNvSpPr>
          <p:nvPr>
            <p:ph type="ftr" sz="quarter" idx="15"/>
          </p:nvPr>
        </p:nvSpPr>
        <p:spPr>
          <a:xfrm>
            <a:off x="7909368" y="210114"/>
            <a:ext cx="2509284" cy="365760"/>
          </a:xfrm>
        </p:spPr>
        <p:txBody>
          <a:bodyPr/>
          <a:lstStyle/>
          <a:p>
            <a:r>
              <a:rPr lang="en-US"/>
              <a:t>Sample Footer Text</a:t>
            </a:r>
            <a:endParaRPr lang="en-US" dirty="0"/>
          </a:p>
        </p:txBody>
      </p:sp>
      <p:sp>
        <p:nvSpPr>
          <p:cNvPr id="15" name="Slide Number Placeholder 14">
            <a:extLst>
              <a:ext uri="{FF2B5EF4-FFF2-40B4-BE49-F238E27FC236}">
                <a16:creationId xmlns:a16="http://schemas.microsoft.com/office/drawing/2014/main" id="{07E96BDD-FAA3-3ABD-453F-3A62D97801B5}"/>
              </a:ext>
            </a:extLst>
          </p:cNvPr>
          <p:cNvSpPr>
            <a:spLocks noGrp="1"/>
          </p:cNvSpPr>
          <p:nvPr>
            <p:ph type="sldNum" sz="quarter" idx="16"/>
          </p:nvPr>
        </p:nvSpPr>
        <p:spPr/>
        <p:txBody>
          <a:bodyPr/>
          <a:lstStyle/>
          <a:p>
            <a:fld id="{C56A0738-9DEB-4F48-89F0-B19D7ED6EA92}" type="slidenum">
              <a:rPr lang="nl-NL" smtClean="0"/>
              <a:t>‹nr.›</a:t>
            </a:fld>
            <a:endParaRPr lang="nl-NL"/>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952232" y="1246951"/>
            <a:ext cx="3404277" cy="4923185"/>
          </a:xfrm>
        </p:spPr>
        <p:txBody>
          <a:bodyPr vert="horz" lIns="91440" tIns="45720" rIns="91440" bIns="45720" rtlCol="0" anchor="t">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cxnSp>
        <p:nvCxnSpPr>
          <p:cNvPr id="12" name="Straight Connector 11">
            <a:extLst>
              <a:ext uri="{FF2B5EF4-FFF2-40B4-BE49-F238E27FC236}">
                <a16:creationId xmlns:a16="http://schemas.microsoft.com/office/drawing/2014/main" id="{5B086C0A-2B9C-7A1D-5F77-AF7402CC1F84}"/>
              </a:ext>
            </a:extLst>
          </p:cNvPr>
          <p:cNvCxnSpPr>
            <a:cxnSpLocks/>
          </p:cNvCxnSpPr>
          <p:nvPr/>
        </p:nvCxnSpPr>
        <p:spPr>
          <a:xfrm flipH="1">
            <a:off x="8002560" y="762000"/>
            <a:ext cx="3840480"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4887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84410D4-C581-C48F-5E1D-E93DA884342F}"/>
              </a:ext>
            </a:extLst>
          </p:cNvPr>
          <p:cNvSpPr/>
          <p:nvPr/>
        </p:nvSpPr>
        <p:spPr>
          <a:xfrm rot="10800000">
            <a:off x="14619" y="-2"/>
            <a:ext cx="12177379" cy="4492404"/>
          </a:xfrm>
          <a:prstGeom prst="rect">
            <a:avLst/>
          </a:prstGeom>
          <a:gradFill flip="none" rotWithShape="1">
            <a:gsLst>
              <a:gs pos="33000">
                <a:schemeClr val="bg2">
                  <a:alpha val="0"/>
                </a:schemeClr>
              </a:gs>
              <a:gs pos="82000">
                <a:schemeClr val="accent1">
                  <a:lumMod val="50000"/>
                  <a:alpha val="44000"/>
                </a:schemeClr>
              </a:gs>
              <a:gs pos="100000">
                <a:schemeClr val="accent3">
                  <a:lumMod val="60000"/>
                  <a:lumOff val="40000"/>
                  <a:alpha val="90000"/>
                </a:scheme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723903" y="1161955"/>
            <a:ext cx="11468097" cy="3330447"/>
          </a:xfrm>
          <a:prstGeom prst="rect">
            <a:avLst/>
          </a:prstGeom>
          <a:gradFill>
            <a:gsLst>
              <a:gs pos="0">
                <a:schemeClr val="accent2">
                  <a:lumMod val="75000"/>
                </a:schemeClr>
              </a:gs>
              <a:gs pos="27000">
                <a:schemeClr val="bg2">
                  <a:alpha val="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Rectangle 2">
            <a:extLst>
              <a:ext uri="{FF2B5EF4-FFF2-40B4-BE49-F238E27FC236}">
                <a16:creationId xmlns:a16="http://schemas.microsoft.com/office/drawing/2014/main" id="{D31AE9B9-D0DC-50F5-FE7E-BCF950A9B60C}"/>
              </a:ext>
            </a:extLst>
          </p:cNvPr>
          <p:cNvSpPr/>
          <p:nvPr/>
        </p:nvSpPr>
        <p:spPr>
          <a:xfrm rot="10800000">
            <a:off x="-14621" y="-7466"/>
            <a:ext cx="6110621" cy="2500409"/>
          </a:xfrm>
          <a:prstGeom prst="rect">
            <a:avLst/>
          </a:prstGeom>
          <a:gradFill flip="none" rotWithShape="1">
            <a:gsLst>
              <a:gs pos="63000">
                <a:schemeClr val="bg2">
                  <a:alpha val="0"/>
                </a:schemeClr>
              </a:gs>
              <a:gs pos="100000">
                <a:schemeClr val="accent1">
                  <a:lumMod val="50000"/>
                </a:scheme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4D63E47-B71F-605F-2462-F6F2ED4F115C}"/>
              </a:ext>
            </a:extLst>
          </p:cNvPr>
          <p:cNvSpPr>
            <a:spLocks noGrp="1"/>
          </p:cNvSpPr>
          <p:nvPr>
            <p:ph type="title"/>
          </p:nvPr>
        </p:nvSpPr>
        <p:spPr>
          <a:xfrm>
            <a:off x="274320" y="1468924"/>
            <a:ext cx="5096176" cy="2461308"/>
          </a:xfrm>
        </p:spPr>
        <p:txBody>
          <a:bodyPr/>
          <a:lstStyle>
            <a:lvl1pPr>
              <a:defRPr sz="5000"/>
            </a:lvl1pPr>
          </a:lstStyle>
          <a:p>
            <a:r>
              <a:rPr lang="nl-NL"/>
              <a:t>Klik om stijl te bewerken</a:t>
            </a:r>
            <a:endParaRPr lang="en-US" dirty="0"/>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419100" y="210114"/>
            <a:ext cx="2064089" cy="365760"/>
          </a:xfrm>
        </p:spPr>
        <p:txBody>
          <a:bodyPr/>
          <a:lstStyle>
            <a:lvl1pPr>
              <a:defRPr>
                <a:solidFill>
                  <a:schemeClr val="tx1"/>
                </a:solidFill>
              </a:defRPr>
            </a:lvl1pPr>
          </a:lstStyle>
          <a:p>
            <a:fld id="{2FA8D5CC-B2E1-4792-8A60-56B563915E35}" type="datetimeFigureOut">
              <a:rPr lang="nl-NL" smtClean="0"/>
              <a:t>25-10-2026</a:t>
            </a:fld>
            <a:endParaRPr lang="nl-NL"/>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477000" y="210114"/>
            <a:ext cx="3251508" cy="365760"/>
          </a:xfrm>
        </p:spPr>
        <p:txBody>
          <a:bodyPr/>
          <a:lstStyle>
            <a:lvl1pPr>
              <a:defRPr>
                <a:solidFill>
                  <a:schemeClr val="tx1"/>
                </a:solidFill>
              </a:defRPr>
            </a:lvl1pPr>
          </a:lstStyle>
          <a:p>
            <a:endParaRPr lang="nl-NL"/>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C56A0738-9DEB-4F48-89F0-B19D7ED6EA92}" type="slidenum">
              <a:rPr lang="nl-NL" smtClean="0"/>
              <a:t>‹nr.›</a:t>
            </a:fld>
            <a:endParaRPr lang="nl-NL"/>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487383" y="1161955"/>
            <a:ext cx="4158158" cy="2768278"/>
          </a:xfrm>
        </p:spPr>
        <p:txBody>
          <a:bodyPr vert="horz" lIns="91440" tIns="45720" rIns="91440" bIns="45720" rtlCol="0" anchor="b">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5" name="Picture Placeholder 14">
            <a:extLst>
              <a:ext uri="{FF2B5EF4-FFF2-40B4-BE49-F238E27FC236}">
                <a16:creationId xmlns:a16="http://schemas.microsoft.com/office/drawing/2014/main" id="{C9B8CAF0-3749-D1CF-0FDA-20F4B5EE9862}"/>
              </a:ext>
            </a:extLst>
          </p:cNvPr>
          <p:cNvSpPr>
            <a:spLocks noGrp="1"/>
          </p:cNvSpPr>
          <p:nvPr>
            <p:ph type="pic" sz="quarter" idx="17" hasCustomPrompt="1"/>
          </p:nvPr>
        </p:nvSpPr>
        <p:spPr>
          <a:xfrm>
            <a:off x="0" y="4492402"/>
            <a:ext cx="12192000" cy="2365597"/>
          </a:xfrm>
          <a:blipFill>
            <a:blip r:embed="rId2">
              <a:alphaModFix amt="70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712204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28AA25-2696-95B5-3DD1-1DDCE335B96E}"/>
              </a:ext>
            </a:extLst>
          </p:cNvPr>
          <p:cNvSpPr/>
          <p:nvPr/>
        </p:nvSpPr>
        <p:spPr>
          <a:xfrm>
            <a:off x="0" y="0"/>
            <a:ext cx="12192000" cy="6869579"/>
          </a:xfrm>
          <a:prstGeom prst="rect">
            <a:avLst/>
          </a:prstGeom>
          <a:gradFill flip="none" rotWithShape="1">
            <a:gsLst>
              <a:gs pos="23000">
                <a:schemeClr val="bg2">
                  <a:alpha val="0"/>
                </a:schemeClr>
              </a:gs>
              <a:gs pos="61000">
                <a:schemeClr val="accent1">
                  <a:lumMod val="50000"/>
                  <a:alpha val="50000"/>
                </a:schemeClr>
              </a:gs>
              <a:gs pos="100000">
                <a:schemeClr val="accent3">
                  <a:lumMod val="60000"/>
                  <a:lumOff val="40000"/>
                </a:schemeClr>
              </a:gs>
            </a:gsLst>
            <a:lin ang="186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E6450F3-50BF-885C-FD60-BACC77C3F1E0}"/>
              </a:ext>
            </a:extLst>
          </p:cNvPr>
          <p:cNvSpPr/>
          <p:nvPr/>
        </p:nvSpPr>
        <p:spPr>
          <a:xfrm flipH="1" flipV="1">
            <a:off x="0" y="1727456"/>
            <a:ext cx="12192001" cy="5130541"/>
          </a:xfrm>
          <a:prstGeom prst="rect">
            <a:avLst/>
          </a:prstGeom>
          <a:gradFill>
            <a:gsLst>
              <a:gs pos="0">
                <a:schemeClr val="accent2">
                  <a:lumMod val="75000"/>
                </a:schemeClr>
              </a:gs>
              <a:gs pos="45000">
                <a:schemeClr val="bg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3D53C05B-A90A-250E-CBC3-E741A87656D9}"/>
              </a:ext>
            </a:extLst>
          </p:cNvPr>
          <p:cNvSpPr/>
          <p:nvPr/>
        </p:nvSpPr>
        <p:spPr>
          <a:xfrm rot="5400000">
            <a:off x="4285048" y="-1037373"/>
            <a:ext cx="6869579" cy="8944324"/>
          </a:xfrm>
          <a:prstGeom prst="rect">
            <a:avLst/>
          </a:prstGeom>
          <a:gradFill flip="none" rotWithShape="1">
            <a:gsLst>
              <a:gs pos="60000">
                <a:schemeClr val="accent5">
                  <a:alpha val="0"/>
                </a:schemeClr>
              </a:gs>
              <a:gs pos="94000">
                <a:schemeClr val="accent3">
                  <a:lumMod val="20000"/>
                  <a:lumOff val="8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B1BC43-B272-D419-E8BB-6EFDB7CB6DE6}"/>
              </a:ext>
            </a:extLst>
          </p:cNvPr>
          <p:cNvSpPr/>
          <p:nvPr/>
        </p:nvSpPr>
        <p:spPr>
          <a:xfrm rot="16200000">
            <a:off x="3586718" y="-681705"/>
            <a:ext cx="6783165" cy="8296238"/>
          </a:xfrm>
          <a:prstGeom prst="rect">
            <a:avLst/>
          </a:prstGeom>
          <a:gradFill flip="none" rotWithShape="1">
            <a:gsLst>
              <a:gs pos="26000">
                <a:schemeClr val="bg2"/>
              </a:gs>
              <a:gs pos="73000">
                <a:schemeClr val="bg2">
                  <a:alpha val="0"/>
                </a:scheme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cxnSp>
        <p:nvCxnSpPr>
          <p:cNvPr id="11" name="Straight Connector 10">
            <a:extLst>
              <a:ext uri="{FF2B5EF4-FFF2-40B4-BE49-F238E27FC236}">
                <a16:creationId xmlns:a16="http://schemas.microsoft.com/office/drawing/2014/main" id="{9E9B18E3-016A-6508-4AB9-C1B35F40CE8C}"/>
              </a:ext>
            </a:extLst>
          </p:cNvPr>
          <p:cNvCxnSpPr>
            <a:cxnSpLocks/>
          </p:cNvCxnSpPr>
          <p:nvPr/>
        </p:nvCxnSpPr>
        <p:spPr>
          <a:xfrm flipH="1">
            <a:off x="394716" y="6101080"/>
            <a:ext cx="11402568"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44A4757-EA69-EF77-262C-A183AC218312}"/>
              </a:ext>
            </a:extLst>
          </p:cNvPr>
          <p:cNvSpPr/>
          <p:nvPr/>
        </p:nvSpPr>
        <p:spPr>
          <a:xfrm rot="10800000">
            <a:off x="0" y="1"/>
            <a:ext cx="12192000" cy="5281424"/>
          </a:xfrm>
          <a:prstGeom prst="rect">
            <a:avLst/>
          </a:prstGeom>
          <a:gradFill flip="none" rotWithShape="1">
            <a:gsLst>
              <a:gs pos="52000">
                <a:schemeClr val="accent2">
                  <a:lumMod val="50000"/>
                  <a:alpha val="0"/>
                </a:schemeClr>
              </a:gs>
              <a:gs pos="100000">
                <a:schemeClr val="accent1">
                  <a:lumMod val="7500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1" y="914400"/>
            <a:ext cx="7498080" cy="2621280"/>
          </a:xfrm>
        </p:spPr>
        <p:txBody>
          <a:bodyPr anchor="b">
            <a:normAutofit/>
          </a:bodyPr>
          <a:lstStyle>
            <a:lvl1pPr>
              <a:defRPr sz="4800" b="0">
                <a:solidFill>
                  <a:schemeClr val="tx1"/>
                </a:solidFill>
              </a:defRPr>
            </a:lvl1pPr>
          </a:lstStyle>
          <a:p>
            <a:r>
              <a:rPr lang="nl-NL"/>
              <a:t>Klik om stijl te bewerken</a:t>
            </a:r>
            <a:endParaRPr lang="en-US"/>
          </a:p>
        </p:txBody>
      </p:sp>
      <p:sp>
        <p:nvSpPr>
          <p:cNvPr id="4" name="Date Placeholder 3">
            <a:extLst>
              <a:ext uri="{FF2B5EF4-FFF2-40B4-BE49-F238E27FC236}">
                <a16:creationId xmlns:a16="http://schemas.microsoft.com/office/drawing/2014/main" id="{2BF3AD86-30C4-61DF-3300-53A4A4BB6D4D}"/>
              </a:ext>
            </a:extLst>
          </p:cNvPr>
          <p:cNvSpPr>
            <a:spLocks noGrp="1"/>
          </p:cNvSpPr>
          <p:nvPr>
            <p:ph type="dt" sz="half" idx="14"/>
          </p:nvPr>
        </p:nvSpPr>
        <p:spPr/>
        <p:txBody>
          <a:bodyPr/>
          <a:lstStyle/>
          <a:p>
            <a:fld id="{2FA8D5CC-B2E1-4792-8A60-56B563915E35}" type="datetimeFigureOut">
              <a:rPr lang="nl-NL" smtClean="0"/>
              <a:t>25-10-2026</a:t>
            </a:fld>
            <a:endParaRPr lang="nl-NL"/>
          </a:p>
        </p:txBody>
      </p:sp>
      <p:sp>
        <p:nvSpPr>
          <p:cNvPr id="5" name="Footer Placeholder 4">
            <a:extLst>
              <a:ext uri="{FF2B5EF4-FFF2-40B4-BE49-F238E27FC236}">
                <a16:creationId xmlns:a16="http://schemas.microsoft.com/office/drawing/2014/main" id="{B40ED380-F3FA-F88A-4719-014588A2E13B}"/>
              </a:ext>
            </a:extLst>
          </p:cNvPr>
          <p:cNvSpPr>
            <a:spLocks noGrp="1"/>
          </p:cNvSpPr>
          <p:nvPr>
            <p:ph type="ftr" sz="quarter" idx="15"/>
          </p:nvPr>
        </p:nvSpPr>
        <p:spPr/>
        <p:txBody>
          <a:bodyPr/>
          <a:lstStyle/>
          <a:p>
            <a:endParaRPr lang="nl-NL"/>
          </a:p>
        </p:txBody>
      </p:sp>
      <p:sp>
        <p:nvSpPr>
          <p:cNvPr id="6" name="Slide Number Placeholder 5">
            <a:extLst>
              <a:ext uri="{FF2B5EF4-FFF2-40B4-BE49-F238E27FC236}">
                <a16:creationId xmlns:a16="http://schemas.microsoft.com/office/drawing/2014/main" id="{A218F7C8-EA2A-EA2C-5113-86B95AACB171}"/>
              </a:ext>
            </a:extLst>
          </p:cNvPr>
          <p:cNvSpPr>
            <a:spLocks noGrp="1"/>
          </p:cNvSpPr>
          <p:nvPr>
            <p:ph type="sldNum" sz="quarter" idx="16"/>
          </p:nvPr>
        </p:nvSpPr>
        <p:spPr/>
        <p:txBody>
          <a:bodyPr/>
          <a:lstStyle/>
          <a:p>
            <a:fld id="{C56A0738-9DEB-4F48-89F0-B19D7ED6EA92}" type="slidenum">
              <a:rPr lang="nl-NL" smtClean="0"/>
              <a:t>‹nr.›</a:t>
            </a:fld>
            <a:endParaRPr lang="nl-NL"/>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1" y="3901440"/>
            <a:ext cx="7498080" cy="1828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1737364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B42C01-B12A-AF17-D0E9-403E14D1D1A7}"/>
              </a:ext>
            </a:extLst>
          </p:cNvPr>
          <p:cNvSpPr/>
          <p:nvPr/>
        </p:nvSpPr>
        <p:spPr>
          <a:xfrm rot="10800000" flipH="1">
            <a:off x="391802" y="773848"/>
            <a:ext cx="11800198" cy="3151902"/>
          </a:xfrm>
          <a:prstGeom prst="rect">
            <a:avLst/>
          </a:prstGeom>
          <a:gradFill>
            <a:gsLst>
              <a:gs pos="79000">
                <a:schemeClr val="bg2">
                  <a:alpha val="0"/>
                </a:schemeClr>
              </a:gs>
              <a:gs pos="100000">
                <a:schemeClr val="accent5">
                  <a:lumMod val="75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4AA29D-41E7-06F1-DA88-95401F827C71}"/>
              </a:ext>
            </a:extLst>
          </p:cNvPr>
          <p:cNvSpPr/>
          <p:nvPr/>
        </p:nvSpPr>
        <p:spPr>
          <a:xfrm rot="10800000" flipH="1">
            <a:off x="0" y="773847"/>
            <a:ext cx="11026588" cy="1634270"/>
          </a:xfrm>
          <a:prstGeom prst="rect">
            <a:avLst/>
          </a:prstGeom>
          <a:gradFill flip="none" rotWithShape="1">
            <a:gsLst>
              <a:gs pos="575">
                <a:schemeClr val="accent2"/>
              </a:gs>
              <a:gs pos="3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900" y="1918144"/>
            <a:ext cx="2939186" cy="2096814"/>
          </a:xfrm>
        </p:spPr>
        <p:txBody>
          <a:bodyPr vert="horz" lIns="91440" tIns="45720" rIns="91440" bIns="45720" rtlCol="0" anchor="t">
            <a:normAutofit/>
          </a:bodyPr>
          <a:lstStyle>
            <a:lvl1pPr>
              <a:defRPr lang="en-US" dirty="0">
                <a:solidFill>
                  <a:schemeClr val="tx1"/>
                </a:solidFill>
              </a:defRPr>
            </a:lvl1pPr>
          </a:lstStyle>
          <a:p>
            <a:pPr lvl="0"/>
            <a:r>
              <a:rPr lang="nl-NL"/>
              <a:t>Klik om stijl te bewerken</a:t>
            </a:r>
            <a:endParaRPr lang="en-US"/>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2FA8D5CC-B2E1-4792-8A60-56B563915E35}" type="datetimeFigureOut">
              <a:rPr lang="nl-NL" smtClean="0"/>
              <a:t>25-10-2026</a:t>
            </a:fld>
            <a:endParaRPr lang="nl-NL"/>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a:xfrm>
            <a:off x="5334000" y="210114"/>
            <a:ext cx="2939491" cy="365760"/>
          </a:xfrm>
        </p:spPr>
        <p:txBody>
          <a:bodyPr/>
          <a:lstStyle/>
          <a:p>
            <a:endParaRPr lang="nl-NL"/>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C56A0738-9DEB-4F48-89F0-B19D7ED6EA92}" type="slidenum">
              <a:rPr lang="nl-NL" smtClean="0"/>
              <a:t>‹nr.›</a:t>
            </a:fld>
            <a:endParaRPr lang="nl-NL"/>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334000" y="1918145"/>
            <a:ext cx="4991100" cy="413303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3398786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500"/>
            <a:ext cx="3332784" cy="1581912"/>
          </a:xfrm>
        </p:spPr>
        <p:txBody>
          <a:bodyPr anchor="b"/>
          <a:lstStyle/>
          <a:p>
            <a:r>
              <a:rPr lang="nl-NL"/>
              <a:t>Klik om stijl te bewerken</a:t>
            </a:r>
            <a:endParaRPr lang="en-US"/>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301752" y="205986"/>
            <a:ext cx="1097280" cy="365760"/>
          </a:xfrm>
        </p:spPr>
        <p:txBody>
          <a:bodyPr/>
          <a:lstStyle/>
          <a:p>
            <a:fld id="{2FA8D5CC-B2E1-4792-8A60-56B563915E35}" type="datetimeFigureOut">
              <a:rPr lang="nl-NL" smtClean="0"/>
              <a:t>25-10-2026</a:t>
            </a:fld>
            <a:endParaRPr lang="nl-NL"/>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1494378" y="207291"/>
            <a:ext cx="1639372" cy="365760"/>
          </a:xfrm>
        </p:spPr>
        <p:txBody>
          <a:bodyPr/>
          <a:lstStyle/>
          <a:p>
            <a:endParaRPr lang="nl-NL"/>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a:xfrm>
            <a:off x="3140760" y="210114"/>
            <a:ext cx="493776" cy="365760"/>
          </a:xfrm>
        </p:spPr>
        <p:txBody>
          <a:bodyPr/>
          <a:lstStyle/>
          <a:p>
            <a:fld id="{C56A0738-9DEB-4F48-89F0-B19D7ED6EA92}" type="slidenum">
              <a:rPr lang="nl-NL" smtClean="0"/>
              <a:t>‹nr.›</a:t>
            </a:fld>
            <a:endParaRPr lang="nl-NL"/>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01752" y="3099816"/>
            <a:ext cx="3332784" cy="3054096"/>
          </a:xfrm>
        </p:spPr>
        <p:txBody>
          <a:bodyPr>
            <a:norm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4152900" y="0"/>
            <a:ext cx="8039100" cy="6858000"/>
          </a:xfrm>
          <a:blipFill dpi="0" rotWithShape="1">
            <a:blip r:embed="rId2">
              <a:alphaModFix amt="60000"/>
            </a:blip>
            <a:srcRect/>
            <a:stretch>
              <a:fillRect/>
            </a:stretch>
          </a:blipFill>
        </p:spPr>
        <p:txBody>
          <a:bodyPr/>
          <a:lstStyle>
            <a:lvl1pPr>
              <a:defRPr/>
            </a:lvl1pPr>
          </a:lstStyle>
          <a:p>
            <a:r>
              <a:rPr lang="en-US" dirty="0"/>
              <a:t>   </a:t>
            </a:r>
          </a:p>
        </p:txBody>
      </p:sp>
      <p:cxnSp>
        <p:nvCxnSpPr>
          <p:cNvPr id="5" name="Straight Connector 4">
            <a:extLst>
              <a:ext uri="{FF2B5EF4-FFF2-40B4-BE49-F238E27FC236}">
                <a16:creationId xmlns:a16="http://schemas.microsoft.com/office/drawing/2014/main" id="{2A942C55-3382-C50D-76EB-793EA21DA34F}"/>
              </a:ext>
            </a:extLst>
          </p:cNvPr>
          <p:cNvCxnSpPr>
            <a:cxnSpLocks/>
          </p:cNvCxnSpPr>
          <p:nvPr/>
        </p:nvCxnSpPr>
        <p:spPr>
          <a:xfrm flipH="1">
            <a:off x="397288" y="2811277"/>
            <a:ext cx="324613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6796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4282051"/>
            <a:ext cx="3410958" cy="1532976"/>
          </a:xfrm>
        </p:spPr>
        <p:txBody>
          <a:bodyPr anchor="t">
            <a:normAutofit/>
          </a:bodyPr>
          <a:lstStyle>
            <a:lvl1pPr>
              <a:defRPr sz="2800"/>
            </a:lvl1pPr>
          </a:lstStyle>
          <a:p>
            <a:r>
              <a:rPr lang="nl-NL"/>
              <a:t>Klik om stijl te bewerken</a:t>
            </a:r>
            <a:endParaRPr lang="en-US"/>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0"/>
            <a:ext cx="12192000" cy="3864075"/>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4282051"/>
            <a:ext cx="7010399" cy="1532976"/>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01752" y="6263640"/>
            <a:ext cx="1759288" cy="365760"/>
          </a:xfrm>
        </p:spPr>
        <p:txBody>
          <a:bodyPr/>
          <a:lstStyle/>
          <a:p>
            <a:fld id="{2FA8D5CC-B2E1-4792-8A60-56B563915E35}" type="datetimeFigureOut">
              <a:rPr lang="nl-NL" smtClean="0"/>
              <a:t>25-10-2026</a:t>
            </a:fld>
            <a:endParaRPr lang="nl-NL"/>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6263640"/>
            <a:ext cx="2509284" cy="365760"/>
          </a:xfrm>
        </p:spPr>
        <p:txBody>
          <a:bodyPr/>
          <a:lstStyle/>
          <a:p>
            <a:endParaRPr lang="nl-NL"/>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00323" y="6263640"/>
            <a:ext cx="605475" cy="365760"/>
          </a:xfrm>
        </p:spPr>
        <p:txBody>
          <a:bodyPr/>
          <a:lstStyle/>
          <a:p>
            <a:fld id="{C56A0738-9DEB-4F48-89F0-B19D7ED6EA92}" type="slidenum">
              <a:rPr lang="nl-NL" smtClean="0"/>
              <a:t>‹nr.›</a:t>
            </a:fld>
            <a:endParaRPr lang="nl-NL"/>
          </a:p>
        </p:txBody>
      </p:sp>
      <p:cxnSp>
        <p:nvCxnSpPr>
          <p:cNvPr id="9" name="Straight Connector 8">
            <a:extLst>
              <a:ext uri="{FF2B5EF4-FFF2-40B4-BE49-F238E27FC236}">
                <a16:creationId xmlns:a16="http://schemas.microsoft.com/office/drawing/2014/main" id="{16192296-0A21-2685-A792-B2723855E5B3}"/>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68602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0E9D96-CB28-0F2C-BBB9-CE51B3EEBF53}"/>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491984" y="955810"/>
            <a:ext cx="4114800" cy="1244051"/>
          </a:xfrm>
        </p:spPr>
        <p:txBody>
          <a:bodyPr anchor="b"/>
          <a:lstStyle/>
          <a:p>
            <a:r>
              <a:rPr lang="nl-NL"/>
              <a:t>Klik om stijl te bewerken</a:t>
            </a:r>
            <a:endParaRPr lang="en-US"/>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0" y="1"/>
            <a:ext cx="6959600" cy="6858000"/>
          </a:xfrm>
          <a:blipFill>
            <a:blip r:embed="rId2">
              <a:alphaModFix amt="60000"/>
            </a:blip>
            <a:stretch>
              <a:fillRect/>
            </a:stretch>
          </a:blipFill>
        </p:spPr>
        <p:txBody>
          <a:bodyPr/>
          <a:lstStyle>
            <a:lvl1pPr>
              <a:defRPr/>
            </a:lvl1pPr>
          </a:lstStyle>
          <a:p>
            <a:r>
              <a:rPr lang="en-US" dirty="0"/>
              <a:t>   </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7469431" y="210114"/>
            <a:ext cx="1485900" cy="365760"/>
          </a:xfrm>
        </p:spPr>
        <p:txBody>
          <a:bodyPr/>
          <a:lstStyle/>
          <a:p>
            <a:fld id="{2FA8D5CC-B2E1-4792-8A60-56B563915E35}" type="datetimeFigureOut">
              <a:rPr lang="nl-NL" smtClean="0"/>
              <a:t>25-10-2026</a:t>
            </a:fld>
            <a:endParaRPr lang="nl-NL"/>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9376096" y="210114"/>
            <a:ext cx="1860464" cy="365760"/>
          </a:xfrm>
        </p:spPr>
        <p:txBody>
          <a:bodyPr/>
          <a:lstStyle/>
          <a:p>
            <a:endParaRPr lang="nl-NL"/>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C56A0738-9DEB-4F48-89F0-B19D7ED6EA92}" type="slidenum">
              <a:rPr lang="nl-NL" smtClean="0"/>
              <a:t>‹nr.›</a:t>
            </a:fld>
            <a:endParaRPr lang="nl-NL"/>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491984" y="2791033"/>
            <a:ext cx="4114800" cy="33832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cxnSp>
        <p:nvCxnSpPr>
          <p:cNvPr id="5" name="Straight Connector 4">
            <a:extLst>
              <a:ext uri="{FF2B5EF4-FFF2-40B4-BE49-F238E27FC236}">
                <a16:creationId xmlns:a16="http://schemas.microsoft.com/office/drawing/2014/main" id="{BE9AF0A0-5001-F380-4488-B02AB3C79B31}"/>
              </a:ext>
            </a:extLst>
          </p:cNvPr>
          <p:cNvCxnSpPr>
            <a:cxnSpLocks/>
          </p:cNvCxnSpPr>
          <p:nvPr/>
        </p:nvCxnSpPr>
        <p:spPr>
          <a:xfrm flipH="1">
            <a:off x="7595441" y="2475756"/>
            <a:ext cx="4011343"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ED0235B-B98B-7313-28E9-8E643CDFF4A6}"/>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3136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017686"/>
            <a:ext cx="3410958" cy="1532976"/>
          </a:xfrm>
        </p:spPr>
        <p:txBody>
          <a:bodyPr anchor="t">
            <a:normAutofit/>
          </a:bodyPr>
          <a:lstStyle>
            <a:lvl1pPr>
              <a:defRPr sz="2800"/>
            </a:lvl1pPr>
          </a:lstStyle>
          <a:p>
            <a:r>
              <a:rPr lang="nl-NL"/>
              <a:t>Klik om stijl te bewerken</a:t>
            </a:r>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2FA8D5CC-B2E1-4792-8A60-56B563915E35}" type="datetimeFigureOut">
              <a:rPr lang="nl-NL" smtClean="0"/>
              <a:t>25-10-2026</a:t>
            </a:fld>
            <a:endParaRPr lang="nl-NL"/>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210114"/>
            <a:ext cx="2509284" cy="365760"/>
          </a:xfrm>
        </p:spPr>
        <p:txBody>
          <a:bodyPr/>
          <a:lstStyle/>
          <a:p>
            <a:endParaRPr lang="nl-NL"/>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56A0738-9DEB-4F48-89F0-B19D7ED6EA92}" type="slidenum">
              <a:rPr lang="nl-NL" smtClean="0"/>
              <a:t>‹nr.›</a:t>
            </a:fld>
            <a:endParaRPr lang="nl-NL"/>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1017686"/>
            <a:ext cx="7010399" cy="237744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3837709"/>
            <a:ext cx="12192000" cy="3020291"/>
          </a:xfrm>
          <a:blipFill dpi="0" rotWithShape="1">
            <a:blip r:embed="rId2">
              <a:alphaModFix amt="60000"/>
            </a:blip>
            <a:srcRect/>
            <a:stretch>
              <a:fillRect t="-27937"/>
            </a:stretch>
          </a:blipFill>
        </p:spPr>
        <p:txBody>
          <a:bodyPr/>
          <a:lstStyle>
            <a:lvl1pPr>
              <a:defRPr/>
            </a:lvl1pPr>
          </a:lstStyle>
          <a:p>
            <a:r>
              <a:rPr lang="en-US" dirty="0"/>
              <a:t>   </a:t>
            </a:r>
          </a:p>
        </p:txBody>
      </p:sp>
    </p:spTree>
    <p:extLst>
      <p:ext uri="{BB962C8B-B14F-4D97-AF65-F5344CB8AC3E}">
        <p14:creationId xmlns:p14="http://schemas.microsoft.com/office/powerpoint/2010/main" val="10869392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371600"/>
            <a:ext cx="3474720" cy="2286000"/>
          </a:xfrm>
        </p:spPr>
        <p:txBody>
          <a:bodyPr anchor="t"/>
          <a:lstStyle/>
          <a:p>
            <a:r>
              <a:rPr lang="nl-NL"/>
              <a:t>Klik om stijl te bewerken</a:t>
            </a:r>
            <a:endParaRPr lang="en-US"/>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2FA8D5CC-B2E1-4792-8A60-56B563915E35}" type="datetimeFigureOut">
              <a:rPr lang="nl-NL" smtClean="0"/>
              <a:t>25-10-2026</a:t>
            </a:fld>
            <a:endParaRPr lang="nl-NL"/>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a:xfrm>
            <a:off x="4457700" y="210114"/>
            <a:ext cx="2859307" cy="365760"/>
          </a:xfrm>
        </p:spPr>
        <p:txBody>
          <a:bodyPr/>
          <a:lstStyle/>
          <a:p>
            <a:endParaRPr lang="nl-NL"/>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a:xfrm>
            <a:off x="7611572" y="210114"/>
            <a:ext cx="605475" cy="365760"/>
          </a:xfrm>
        </p:spPr>
        <p:txBody>
          <a:bodyPr/>
          <a:lstStyle/>
          <a:p>
            <a:fld id="{C56A0738-9DEB-4F48-89F0-B19D7ED6EA92}" type="slidenum">
              <a:rPr lang="nl-NL" smtClean="0"/>
              <a:t>‹nr.›</a:t>
            </a:fld>
            <a:endParaRPr lang="nl-NL"/>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457700" y="1371600"/>
            <a:ext cx="3368778" cy="4701943"/>
          </a:xfrm>
        </p:spPr>
        <p:txBody>
          <a:bodyPr rIns="45720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8731045" y="0"/>
            <a:ext cx="3460955" cy="6866879"/>
          </a:xfrm>
          <a:blipFill>
            <a:blip r:embed="rId2">
              <a:alphaModFix amt="60000"/>
            </a:blip>
            <a:stretch>
              <a:fillRect/>
            </a:stretch>
          </a:blipFill>
        </p:spPr>
        <p:txBody>
          <a:bodyPr/>
          <a:lstStyle>
            <a:lvl1pPr>
              <a:defRPr/>
            </a:lvl1pPr>
          </a:lstStyle>
          <a:p>
            <a:r>
              <a:rPr lang="en-US" dirty="0"/>
              <a:t>   </a:t>
            </a:r>
          </a:p>
        </p:txBody>
      </p:sp>
      <p:sp>
        <p:nvSpPr>
          <p:cNvPr id="5" name="Rectangle 4">
            <a:extLst>
              <a:ext uri="{FF2B5EF4-FFF2-40B4-BE49-F238E27FC236}">
                <a16:creationId xmlns:a16="http://schemas.microsoft.com/office/drawing/2014/main" id="{6D750207-6F0E-41F2-98B5-15BCAB2BF9AD}"/>
              </a:ext>
            </a:extLst>
          </p:cNvPr>
          <p:cNvSpPr/>
          <p:nvPr/>
        </p:nvSpPr>
        <p:spPr>
          <a:xfrm flipH="1">
            <a:off x="0" y="4771072"/>
            <a:ext cx="4874661" cy="2095805"/>
          </a:xfrm>
          <a:prstGeom prst="rect">
            <a:avLst/>
          </a:prstGeom>
          <a:gradFill>
            <a:gsLst>
              <a:gs pos="67000">
                <a:schemeClr val="bg2">
                  <a:alpha val="0"/>
                </a:schemeClr>
              </a:gs>
              <a:gs pos="95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21E79A5-CC18-0B38-C9F4-CA5690475280}"/>
              </a:ext>
            </a:extLst>
          </p:cNvPr>
          <p:cNvSpPr/>
          <p:nvPr/>
        </p:nvSpPr>
        <p:spPr>
          <a:xfrm flipH="1">
            <a:off x="-2" y="3852909"/>
            <a:ext cx="2823100" cy="3022846"/>
          </a:xfrm>
          <a:prstGeom prst="rect">
            <a:avLst/>
          </a:prstGeom>
          <a:gradFill flip="none" rotWithShape="1">
            <a:gsLst>
              <a:gs pos="0">
                <a:schemeClr val="tx2">
                  <a:alpha val="50000"/>
                </a:schemeClr>
              </a:gs>
              <a:gs pos="17000">
                <a:schemeClr val="accent6">
                  <a:lumMod val="60000"/>
                  <a:lumOff val="40000"/>
                  <a:alpha val="52000"/>
                </a:schemeClr>
              </a:gs>
              <a:gs pos="58000">
                <a:schemeClr val="bg1">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 name="Straight Connector 6">
            <a:extLst>
              <a:ext uri="{FF2B5EF4-FFF2-40B4-BE49-F238E27FC236}">
                <a16:creationId xmlns:a16="http://schemas.microsoft.com/office/drawing/2014/main" id="{B80496BC-B679-515B-9928-2CC91AD7A8A2}"/>
              </a:ext>
            </a:extLst>
          </p:cNvPr>
          <p:cNvCxnSpPr>
            <a:cxnSpLocks/>
          </p:cNvCxnSpPr>
          <p:nvPr/>
        </p:nvCxnSpPr>
        <p:spPr>
          <a:xfrm flipH="1">
            <a:off x="397002" y="751313"/>
            <a:ext cx="7726680"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51505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499"/>
            <a:ext cx="6751127" cy="1250871"/>
          </a:xfrm>
        </p:spPr>
        <p:txBody>
          <a:bodyPr anchor="b"/>
          <a:lstStyle/>
          <a:p>
            <a:r>
              <a:rPr lang="nl-NL"/>
              <a:t>Klik om stijl te bewerken</a:t>
            </a:r>
            <a:endParaRPr lang="en-US"/>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01752" y="203862"/>
            <a:ext cx="2286000" cy="365760"/>
          </a:xfrm>
        </p:spPr>
        <p:txBody>
          <a:bodyPr/>
          <a:lstStyle/>
          <a:p>
            <a:fld id="{2FA8D5CC-B2E1-4792-8A60-56B563915E35}" type="datetimeFigureOut">
              <a:rPr lang="nl-NL" smtClean="0"/>
              <a:t>25-10-2026</a:t>
            </a:fld>
            <a:endParaRPr lang="nl-NL"/>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2590800" y="203862"/>
            <a:ext cx="2775003" cy="365760"/>
          </a:xfrm>
        </p:spPr>
        <p:txBody>
          <a:bodyPr/>
          <a:lstStyle/>
          <a:p>
            <a:endParaRPr lang="nl-NL"/>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6247336" y="203862"/>
            <a:ext cx="864794" cy="365760"/>
          </a:xfrm>
        </p:spPr>
        <p:txBody>
          <a:bodyPr/>
          <a:lstStyle/>
          <a:p>
            <a:fld id="{C56A0738-9DEB-4F48-89F0-B19D7ED6EA92}" type="slidenum">
              <a:rPr lang="nl-NL" smtClean="0"/>
              <a:t>‹nr.›</a:t>
            </a:fld>
            <a:endParaRPr lang="nl-NL"/>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301752" y="2410518"/>
            <a:ext cx="6755514" cy="380740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7620000" y="0"/>
            <a:ext cx="4572000" cy="6858000"/>
          </a:xfrm>
          <a:blipFill>
            <a:blip r:embed="rId2">
              <a:alphaModFix amt="60000"/>
            </a:blip>
            <a:stretch>
              <a:fillRect/>
            </a:stretch>
          </a:blipFill>
        </p:spPr>
        <p:txBody>
          <a:bodyPr/>
          <a:lstStyle>
            <a:lvl1pPr>
              <a:defRPr/>
            </a:lvl1pPr>
          </a:lstStyle>
          <a:p>
            <a:r>
              <a:rPr lang="en-US" dirty="0"/>
              <a:t>    </a:t>
            </a:r>
          </a:p>
        </p:txBody>
      </p:sp>
      <p:sp>
        <p:nvSpPr>
          <p:cNvPr id="6" name="Rectangle 5">
            <a:extLst>
              <a:ext uri="{FF2B5EF4-FFF2-40B4-BE49-F238E27FC236}">
                <a16:creationId xmlns:a16="http://schemas.microsoft.com/office/drawing/2014/main" id="{EC640749-9485-B575-4B2A-075EAA112D08}"/>
              </a:ext>
            </a:extLst>
          </p:cNvPr>
          <p:cNvSpPr/>
          <p:nvPr/>
        </p:nvSpPr>
        <p:spPr>
          <a:xfrm flipH="1">
            <a:off x="0" y="3706098"/>
            <a:ext cx="7620000" cy="3151902"/>
          </a:xfrm>
          <a:prstGeom prst="rect">
            <a:avLst/>
          </a:prstGeom>
          <a:gradFill>
            <a:gsLst>
              <a:gs pos="79000">
                <a:schemeClr val="bg2">
                  <a:alpha val="0"/>
                </a:schemeClr>
              </a:gs>
              <a:gs pos="100000">
                <a:schemeClr val="accent6">
                  <a:alpha val="66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5E19E54-3987-D72A-629F-B4FB61FCC4E9}"/>
              </a:ext>
            </a:extLst>
          </p:cNvPr>
          <p:cNvSpPr/>
          <p:nvPr/>
        </p:nvSpPr>
        <p:spPr>
          <a:xfrm flipH="1">
            <a:off x="0" y="5597112"/>
            <a:ext cx="7620000" cy="1260888"/>
          </a:xfrm>
          <a:prstGeom prst="rect">
            <a:avLst/>
          </a:prstGeom>
          <a:gradFill flip="none" rotWithShape="1">
            <a:gsLst>
              <a:gs pos="21830">
                <a:schemeClr val="accent1">
                  <a:alpha val="29000"/>
                </a:schemeClr>
              </a:gs>
              <a:gs pos="0">
                <a:schemeClr val="accent5">
                  <a:lumMod val="60000"/>
                  <a:lumOff val="40000"/>
                  <a:alpha val="84000"/>
                </a:schemeClr>
              </a:gs>
              <a:gs pos="5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 name="Straight Connector 10">
            <a:extLst>
              <a:ext uri="{FF2B5EF4-FFF2-40B4-BE49-F238E27FC236}">
                <a16:creationId xmlns:a16="http://schemas.microsoft.com/office/drawing/2014/main" id="{D34DF899-11E5-3A31-4C5A-75E63BA26BC6}"/>
              </a:ext>
            </a:extLst>
          </p:cNvPr>
          <p:cNvCxnSpPr>
            <a:cxnSpLocks/>
          </p:cNvCxnSpPr>
          <p:nvPr/>
        </p:nvCxnSpPr>
        <p:spPr>
          <a:xfrm flipH="1">
            <a:off x="397002" y="751313"/>
            <a:ext cx="6620256"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59307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2834639"/>
            <a:ext cx="3014382" cy="2926080"/>
          </a:xfrm>
        </p:spPr>
        <p:txBody>
          <a:bodyPr anchor="t">
            <a:normAutofit/>
          </a:bodyPr>
          <a:lstStyle>
            <a:lvl1pPr>
              <a:defRPr sz="2800"/>
            </a:lvl1pPr>
          </a:lstStyle>
          <a:p>
            <a:r>
              <a:rPr lang="nl-NL"/>
              <a:t>Klik om stijl te bewerken</a:t>
            </a:r>
            <a:endParaRPr lang="en-US"/>
          </a:p>
        </p:txBody>
      </p:sp>
      <p:sp>
        <p:nvSpPr>
          <p:cNvPr id="4" name="Picture Placeholder 3">
            <a:extLst>
              <a:ext uri="{FF2B5EF4-FFF2-40B4-BE49-F238E27FC236}">
                <a16:creationId xmlns:a16="http://schemas.microsoft.com/office/drawing/2014/main" id="{3DA51E54-3166-19CA-EB55-5DFFB9426CAD}"/>
              </a:ext>
            </a:extLst>
          </p:cNvPr>
          <p:cNvSpPr>
            <a:spLocks noGrp="1"/>
          </p:cNvSpPr>
          <p:nvPr>
            <p:ph type="pic" sz="quarter" idx="19" hasCustomPrompt="1"/>
          </p:nvPr>
        </p:nvSpPr>
        <p:spPr>
          <a:xfrm>
            <a:off x="-17796" y="0"/>
            <a:ext cx="12209796" cy="2420098"/>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2834640"/>
            <a:ext cx="7200900" cy="2926080"/>
          </a:xfrm>
        </p:spPr>
        <p:txBody>
          <a:bodyPr>
            <a:noAutofit/>
          </a:bodyPr>
          <a:lstStyle>
            <a:lvl1pPr marL="285750" indent="-285750">
              <a:buFont typeface="Arial" panose="020B0604020202020204" pitchFamily="34" charset="0"/>
              <a:buNone/>
              <a:defRPr sz="1800"/>
            </a:lvl1pPr>
            <a:lvl2pPr marL="514350" indent="-285750">
              <a:buFont typeface="Arial" panose="020B0604020202020204" pitchFamily="34" charset="0"/>
              <a:buNone/>
              <a:defRPr sz="1600"/>
            </a:lvl2pPr>
            <a:lvl3pPr marL="742950" indent="-285750">
              <a:buFont typeface="Arial" panose="020B0604020202020204" pitchFamily="34" charset="0"/>
              <a:buNone/>
              <a:defRPr sz="1400"/>
            </a:lvl3pPr>
            <a:lvl4pPr marL="857250" indent="-171450">
              <a:buFont typeface="Arial" panose="020B0604020202020204" pitchFamily="34" charset="0"/>
              <a:buNone/>
              <a:defRPr sz="1200"/>
            </a:lvl4pPr>
            <a:lvl5pPr marL="1085850" indent="-171450">
              <a:buFont typeface="Arial" panose="020B0604020202020204" pitchFamily="34" charset="0"/>
              <a:buNone/>
              <a:defRPr sz="11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a:xfrm>
            <a:off x="301752" y="6274033"/>
            <a:ext cx="3014382" cy="365760"/>
          </a:xfrm>
        </p:spPr>
        <p:txBody>
          <a:bodyPr/>
          <a:lstStyle/>
          <a:p>
            <a:fld id="{2FA8D5CC-B2E1-4792-8A60-56B563915E35}" type="datetimeFigureOut">
              <a:rPr lang="nl-NL" smtClean="0"/>
              <a:t>25-10-2026</a:t>
            </a:fld>
            <a:endParaRPr lang="nl-NL"/>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a:xfrm>
            <a:off x="4480560" y="6274033"/>
            <a:ext cx="3162300" cy="365760"/>
          </a:xfrm>
        </p:spPr>
        <p:txBody>
          <a:bodyPr/>
          <a:lstStyle/>
          <a:p>
            <a:endParaRPr lang="nl-NL"/>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a:xfrm>
            <a:off x="11292840" y="6274033"/>
            <a:ext cx="568917" cy="365760"/>
          </a:xfrm>
        </p:spPr>
        <p:txBody>
          <a:bodyPr/>
          <a:lstStyle/>
          <a:p>
            <a:fld id="{C56A0738-9DEB-4F48-89F0-B19D7ED6EA92}" type="slidenum">
              <a:rPr lang="nl-NL" smtClean="0"/>
              <a:t>‹nr.›</a:t>
            </a:fld>
            <a:endParaRPr lang="nl-NL"/>
          </a:p>
        </p:txBody>
      </p:sp>
      <p:cxnSp>
        <p:nvCxnSpPr>
          <p:cNvPr id="3" name="Straight Connector 2">
            <a:extLst>
              <a:ext uri="{FF2B5EF4-FFF2-40B4-BE49-F238E27FC236}">
                <a16:creationId xmlns:a16="http://schemas.microsoft.com/office/drawing/2014/main" id="{ABDDCA5B-BBAB-ABCD-27B8-D3CD17FD04BC}"/>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628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0934"/>
            <a:ext cx="3507418" cy="1398494"/>
          </a:xfrm>
        </p:spPr>
        <p:txBody>
          <a:bodyPr anchor="t">
            <a:normAutofit/>
          </a:bodyPr>
          <a:lstStyle>
            <a:lvl1pPr>
              <a:defRPr sz="2800">
                <a:solidFill>
                  <a:schemeClr val="tx1"/>
                </a:solidFill>
              </a:defRPr>
            </a:lvl1pPr>
          </a:lstStyle>
          <a:p>
            <a:r>
              <a:rPr lang="nl-NL"/>
              <a:t>Klik om stijl te bewerken</a:t>
            </a:r>
            <a:endParaRPr lang="en-US"/>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2FA8D5CC-B2E1-4792-8A60-56B563915E35}" type="datetimeFigureOut">
              <a:rPr lang="nl-NL" smtClean="0"/>
              <a:t>25-10-2026</a:t>
            </a:fld>
            <a:endParaRPr lang="nl-NL"/>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932680" y="210114"/>
            <a:ext cx="2509284" cy="365760"/>
          </a:xfrm>
        </p:spPr>
        <p:txBody>
          <a:bodyPr/>
          <a:lstStyle/>
          <a:p>
            <a:endParaRPr lang="nl-NL"/>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56A0738-9DEB-4F48-89F0-B19D7ED6EA92}" type="slidenum">
              <a:rPr lang="nl-NL" smtClean="0"/>
              <a:t>‹nr.›</a:t>
            </a:fld>
            <a:endParaRPr lang="nl-NL"/>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451351" y="2680447"/>
            <a:ext cx="3357819" cy="3662083"/>
          </a:xfrm>
          <a:blipFill>
            <a:blip r:embed="rId2">
              <a:alphaModFix amt="60000"/>
            </a:blip>
            <a:stretch>
              <a:fillRect/>
            </a:stretch>
          </a:blipFill>
        </p:spPr>
        <p:txBody>
          <a:bodyPr/>
          <a:lstStyle>
            <a:lvl1pPr>
              <a:defRPr/>
            </a:lvl1pPr>
          </a:lstStyle>
          <a:p>
            <a:r>
              <a:rPr lang="en-US" dirty="0"/>
              <a:t>   </a:t>
            </a:r>
          </a:p>
        </p:txBody>
      </p:sp>
      <p:sp>
        <p:nvSpPr>
          <p:cNvPr id="10" name="Rectangle 9">
            <a:extLst>
              <a:ext uri="{FF2B5EF4-FFF2-40B4-BE49-F238E27FC236}">
                <a16:creationId xmlns:a16="http://schemas.microsoft.com/office/drawing/2014/main" id="{4606EA5C-4A14-95D3-20DF-1EEB607C889B}"/>
              </a:ext>
            </a:extLst>
          </p:cNvPr>
          <p:cNvSpPr/>
          <p:nvPr/>
        </p:nvSpPr>
        <p:spPr>
          <a:xfrm flipH="1">
            <a:off x="2171702" y="5847066"/>
            <a:ext cx="10020298" cy="1010934"/>
          </a:xfrm>
          <a:prstGeom prst="rect">
            <a:avLst/>
          </a:prstGeom>
          <a:gradFill>
            <a:gsLst>
              <a:gs pos="52000">
                <a:schemeClr val="bg2">
                  <a:alpha val="0"/>
                </a:schemeClr>
              </a:gs>
              <a:gs pos="76000">
                <a:schemeClr val="accent1">
                  <a:lumMod val="50000"/>
                  <a:alpha val="39000"/>
                </a:schemeClr>
              </a:gs>
              <a:gs pos="100000">
                <a:schemeClr val="accent5">
                  <a:alpha val="68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05652D2-BF56-96CE-426B-26972C38434D}"/>
              </a:ext>
            </a:extLst>
          </p:cNvPr>
          <p:cNvSpPr/>
          <p:nvPr/>
        </p:nvSpPr>
        <p:spPr>
          <a:xfrm rot="16200000" flipH="1">
            <a:off x="7767364" y="2433362"/>
            <a:ext cx="4944033" cy="3905239"/>
          </a:xfrm>
          <a:prstGeom prst="rect">
            <a:avLst/>
          </a:prstGeom>
          <a:gradFill flip="none" rotWithShape="1">
            <a:gsLst>
              <a:gs pos="0">
                <a:schemeClr val="accent3">
                  <a:lumMod val="60000"/>
                  <a:lumOff val="40000"/>
                  <a:alpha val="40000"/>
                </a:schemeClr>
              </a:gs>
              <a:gs pos="32000">
                <a:schemeClr val="bg1">
                  <a:alpha val="0"/>
                </a:scheme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a:extLst>
              <a:ext uri="{FF2B5EF4-FFF2-40B4-BE49-F238E27FC236}">
                <a16:creationId xmlns:a16="http://schemas.microsoft.com/office/drawing/2014/main" id="{2CA30D42-B5FE-EAD1-8419-4AD002C32B1F}"/>
              </a:ext>
            </a:extLst>
          </p:cNvPr>
          <p:cNvCxnSpPr>
            <a:cxnSpLocks/>
          </p:cNvCxnSpPr>
          <p:nvPr/>
        </p:nvCxnSpPr>
        <p:spPr>
          <a:xfrm>
            <a:off x="4426824" y="1075765"/>
            <a:ext cx="0" cy="4944035"/>
          </a:xfrm>
          <a:prstGeom prst="line">
            <a:avLst/>
          </a:prstGeom>
          <a:ln w="635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932679" y="1010932"/>
            <a:ext cx="6492240" cy="52120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14967089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9811"/>
            <a:ext cx="3419380" cy="1856553"/>
          </a:xfrm>
        </p:spPr>
        <p:txBody>
          <a:bodyPr anchor="t">
            <a:normAutofit/>
          </a:bodyPr>
          <a:lstStyle>
            <a:lvl1pPr>
              <a:defRPr sz="2800">
                <a:solidFill>
                  <a:schemeClr val="tx1"/>
                </a:solidFill>
              </a:defRPr>
            </a:lvl1pPr>
          </a:lstStyle>
          <a:p>
            <a:r>
              <a:rPr lang="nl-NL"/>
              <a:t>Klik om stijl te bewerken</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2FA8D5CC-B2E1-4792-8A60-56B563915E35}" type="datetimeFigureOut">
              <a:rPr lang="nl-NL" smtClean="0"/>
              <a:t>25-10-2026</a:t>
            </a:fld>
            <a:endParaRPr lang="nl-NL"/>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478969" y="210114"/>
            <a:ext cx="2509284" cy="365760"/>
          </a:xfrm>
        </p:spPr>
        <p:txBody>
          <a:bodyPr/>
          <a:lstStyle/>
          <a:p>
            <a:endParaRPr lang="nl-NL"/>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C56A0738-9DEB-4F48-89F0-B19D7ED6EA92}" type="slidenum">
              <a:rPr lang="nl-NL" smtClean="0"/>
              <a:t>‹nr.›</a:t>
            </a:fld>
            <a:endParaRPr lang="nl-NL"/>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382390" y="3045041"/>
            <a:ext cx="3338742" cy="3297489"/>
          </a:xfrm>
          <a:blipFill>
            <a:blip r:embed="rId2">
              <a:alphaModFix amt="6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78968" y="1019810"/>
            <a:ext cx="7315200" cy="55778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3595509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BF28860-8FEF-73E6-FEDF-176AC5D70A0F}"/>
              </a:ext>
            </a:extLst>
          </p:cNvPr>
          <p:cNvSpPr>
            <a:spLocks noGrp="1"/>
          </p:cNvSpPr>
          <p:nvPr>
            <p:ph type="title"/>
          </p:nvPr>
        </p:nvSpPr>
        <p:spPr>
          <a:xfrm>
            <a:off x="6476998" y="4907611"/>
            <a:ext cx="5320285" cy="1438873"/>
          </a:xfrm>
        </p:spPr>
        <p:txBody>
          <a:bodyPr anchor="t"/>
          <a:lstStyle>
            <a:lvl1pPr>
              <a:lnSpc>
                <a:spcPct val="100000"/>
              </a:lnSpc>
              <a:defRPr sz="2000">
                <a:solidFill>
                  <a:schemeClr val="tx1"/>
                </a:solidFill>
                <a:latin typeface="+mn-lt"/>
              </a:defRPr>
            </a:lvl1pPr>
          </a:lstStyle>
          <a:p>
            <a:r>
              <a:rPr lang="nl-NL"/>
              <a:t>Klik om stijl te bewerken</a:t>
            </a:r>
            <a:endParaRPr lang="en-US" dirty="0"/>
          </a:p>
        </p:txBody>
      </p:sp>
      <p:sp>
        <p:nvSpPr>
          <p:cNvPr id="3" name="Date Placeholder 2">
            <a:extLst>
              <a:ext uri="{FF2B5EF4-FFF2-40B4-BE49-F238E27FC236}">
                <a16:creationId xmlns:a16="http://schemas.microsoft.com/office/drawing/2014/main" id="{86ADE8C0-7863-A0F4-9EFB-60B2F8DD221E}"/>
              </a:ext>
            </a:extLst>
          </p:cNvPr>
          <p:cNvSpPr>
            <a:spLocks noGrp="1"/>
          </p:cNvSpPr>
          <p:nvPr>
            <p:ph type="dt" sz="half" idx="14"/>
          </p:nvPr>
        </p:nvSpPr>
        <p:spPr/>
        <p:txBody>
          <a:bodyPr/>
          <a:lstStyle/>
          <a:p>
            <a:fld id="{2FA8D5CC-B2E1-4792-8A60-56B563915E35}" type="datetimeFigureOut">
              <a:rPr lang="nl-NL" smtClean="0"/>
              <a:t>25-10-2026</a:t>
            </a:fld>
            <a:endParaRPr lang="nl-NL"/>
          </a:p>
        </p:txBody>
      </p:sp>
      <p:sp>
        <p:nvSpPr>
          <p:cNvPr id="4" name="Footer Placeholder 3">
            <a:extLst>
              <a:ext uri="{FF2B5EF4-FFF2-40B4-BE49-F238E27FC236}">
                <a16:creationId xmlns:a16="http://schemas.microsoft.com/office/drawing/2014/main" id="{0AE20381-0150-ABDF-3C66-3E77DA79EEC4}"/>
              </a:ext>
            </a:extLst>
          </p:cNvPr>
          <p:cNvSpPr>
            <a:spLocks noGrp="1"/>
          </p:cNvSpPr>
          <p:nvPr>
            <p:ph type="ftr" sz="quarter" idx="15"/>
          </p:nvPr>
        </p:nvSpPr>
        <p:spPr/>
        <p:txBody>
          <a:bodyPr/>
          <a:lstStyle/>
          <a:p>
            <a:endParaRPr lang="nl-NL"/>
          </a:p>
        </p:txBody>
      </p:sp>
      <p:sp>
        <p:nvSpPr>
          <p:cNvPr id="5" name="Slide Number Placeholder 4">
            <a:extLst>
              <a:ext uri="{FF2B5EF4-FFF2-40B4-BE49-F238E27FC236}">
                <a16:creationId xmlns:a16="http://schemas.microsoft.com/office/drawing/2014/main" id="{33AD7FDD-1157-5BB4-4A9F-3F35CE7FF476}"/>
              </a:ext>
            </a:extLst>
          </p:cNvPr>
          <p:cNvSpPr>
            <a:spLocks noGrp="1"/>
          </p:cNvSpPr>
          <p:nvPr>
            <p:ph type="sldNum" sz="quarter" idx="16"/>
          </p:nvPr>
        </p:nvSpPr>
        <p:spPr/>
        <p:txBody>
          <a:bodyPr/>
          <a:lstStyle/>
          <a:p>
            <a:fld id="{C56A0738-9DEB-4F48-89F0-B19D7ED6EA92}" type="slidenum">
              <a:rPr lang="nl-NL" smtClean="0"/>
              <a:t>‹nr.›</a:t>
            </a:fld>
            <a:endParaRPr lang="nl-NL"/>
          </a:p>
        </p:txBody>
      </p:sp>
      <p:sp>
        <p:nvSpPr>
          <p:cNvPr id="10" name="Content Placeholder 9">
            <a:extLst>
              <a:ext uri="{FF2B5EF4-FFF2-40B4-BE49-F238E27FC236}">
                <a16:creationId xmlns:a16="http://schemas.microsoft.com/office/drawing/2014/main" id="{5B446035-33B1-F0D9-18B1-58E177267E3A}"/>
              </a:ext>
            </a:extLst>
          </p:cNvPr>
          <p:cNvSpPr>
            <a:spLocks noGrp="1"/>
          </p:cNvSpPr>
          <p:nvPr>
            <p:ph sz="quarter" idx="17" hasCustomPrompt="1"/>
          </p:nvPr>
        </p:nvSpPr>
        <p:spPr>
          <a:xfrm>
            <a:off x="274638" y="766763"/>
            <a:ext cx="11320462" cy="3489325"/>
          </a:xfrm>
        </p:spPr>
        <p:txBody>
          <a:bodyPr/>
          <a:lstStyle>
            <a:lvl1pPr>
              <a:lnSpc>
                <a:spcPct val="85000"/>
              </a:lnSpc>
              <a:defRPr sz="24000">
                <a:gradFill>
                  <a:gsLst>
                    <a:gs pos="0">
                      <a:schemeClr val="accent6"/>
                    </a:gs>
                    <a:gs pos="46000">
                      <a:schemeClr val="accent1"/>
                    </a:gs>
                    <a:gs pos="100000">
                      <a:schemeClr val="accent3">
                        <a:lumMod val="60000"/>
                        <a:lumOff val="40000"/>
                      </a:schemeClr>
                    </a:gs>
                  </a:gsLst>
                  <a:lin ang="4200000" scaled="0"/>
                </a:gradFill>
                <a:latin typeface="+mj-lt"/>
              </a:defRPr>
            </a:lvl1pPr>
          </a:lstStyle>
          <a:p>
            <a:pPr lvl="0"/>
            <a:r>
              <a:rPr lang="en-US" dirty="0"/>
              <a:t>##%</a:t>
            </a:r>
          </a:p>
        </p:txBody>
      </p:sp>
      <p:cxnSp>
        <p:nvCxnSpPr>
          <p:cNvPr id="6" name="Straight Connector 5">
            <a:extLst>
              <a:ext uri="{FF2B5EF4-FFF2-40B4-BE49-F238E27FC236}">
                <a16:creationId xmlns:a16="http://schemas.microsoft.com/office/drawing/2014/main" id="{9F77A56B-CD68-22F4-F473-A2063E81D70D}"/>
              </a:ext>
            </a:extLst>
          </p:cNvPr>
          <p:cNvCxnSpPr>
            <a:cxnSpLocks/>
          </p:cNvCxnSpPr>
          <p:nvPr/>
        </p:nvCxnSpPr>
        <p:spPr>
          <a:xfrm flipH="1">
            <a:off x="394716" y="466224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59285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BED7B15-76E6-E98E-A0BB-6188FC145CDD}"/>
              </a:ext>
            </a:extLst>
          </p:cNvPr>
          <p:cNvSpPr/>
          <p:nvPr/>
        </p:nvSpPr>
        <p:spPr>
          <a:xfrm rot="10800000" flipH="1">
            <a:off x="-1" y="0"/>
            <a:ext cx="12192002" cy="6858000"/>
          </a:xfrm>
          <a:prstGeom prst="rect">
            <a:avLst/>
          </a:prstGeom>
          <a:gradFill flip="none" rotWithShape="1">
            <a:gsLst>
              <a:gs pos="50000">
                <a:schemeClr val="accent3">
                  <a:lumMod val="60000"/>
                  <a:lumOff val="40000"/>
                  <a:alpha val="75000"/>
                </a:schemeClr>
              </a:gs>
              <a:gs pos="0">
                <a:schemeClr val="accent1">
                  <a:lumMod val="50000"/>
                </a:schemeClr>
              </a:gs>
              <a:gs pos="100000">
                <a:schemeClr val="accent4">
                  <a:lumMod val="50000"/>
                </a:schemeClr>
              </a:gs>
              <a:gs pos="85000">
                <a:schemeClr val="accent2">
                  <a:lumMod val="75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3602343-A974-BE4B-41E6-58237921FB4D}"/>
              </a:ext>
            </a:extLst>
          </p:cNvPr>
          <p:cNvSpPr/>
          <p:nvPr/>
        </p:nvSpPr>
        <p:spPr>
          <a:xfrm flipH="1">
            <a:off x="3683466" y="0"/>
            <a:ext cx="8508534" cy="6858000"/>
          </a:xfrm>
          <a:prstGeom prst="rect">
            <a:avLst/>
          </a:prstGeom>
          <a:gradFill flip="none" rotWithShape="1">
            <a:gsLst>
              <a:gs pos="6000">
                <a:schemeClr val="accent3">
                  <a:lumMod val="40000"/>
                  <a:lumOff val="60000"/>
                </a:schemeClr>
              </a:gs>
              <a:gs pos="73000">
                <a:schemeClr val="accent3">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1022E84-7D91-EFA0-CBCA-F9AC98E6181F}"/>
              </a:ext>
            </a:extLst>
          </p:cNvPr>
          <p:cNvSpPr/>
          <p:nvPr/>
        </p:nvSpPr>
        <p:spPr>
          <a:xfrm rot="5400000">
            <a:off x="1670408" y="-1670408"/>
            <a:ext cx="7492544" cy="10833360"/>
          </a:xfrm>
          <a:prstGeom prst="rect">
            <a:avLst/>
          </a:prstGeom>
          <a:gradFill flip="none" rotWithShape="1">
            <a:gsLst>
              <a:gs pos="58000">
                <a:schemeClr val="accent2">
                  <a:alpha val="0"/>
                </a:schemeClr>
              </a:gs>
              <a:gs pos="98000">
                <a:schemeClr val="accent6">
                  <a:lumMod val="7500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67344"/>
          </a:xfrm>
        </p:spPr>
        <p:txBody>
          <a:bodyPr/>
          <a:lstStyle/>
          <a:p>
            <a:r>
              <a:rPr lang="nl-NL"/>
              <a:t>Klik om stijl te bewerken</a:t>
            </a:r>
            <a:endParaRPr lang="en-US"/>
          </a:p>
        </p:txBody>
      </p:sp>
      <p:sp>
        <p:nvSpPr>
          <p:cNvPr id="3" name="Rectangle 2">
            <a:extLst>
              <a:ext uri="{FF2B5EF4-FFF2-40B4-BE49-F238E27FC236}">
                <a16:creationId xmlns:a16="http://schemas.microsoft.com/office/drawing/2014/main" id="{67DA0DC0-3518-750A-3821-192C03B2D059}"/>
              </a:ext>
            </a:extLst>
          </p:cNvPr>
          <p:cNvSpPr/>
          <p:nvPr/>
        </p:nvSpPr>
        <p:spPr>
          <a:xfrm rot="10800000">
            <a:off x="5031742" y="-20336"/>
            <a:ext cx="7160258" cy="6878336"/>
          </a:xfrm>
          <a:prstGeom prst="rect">
            <a:avLst/>
          </a:prstGeom>
          <a:gradFill>
            <a:gsLst>
              <a:gs pos="30000">
                <a:schemeClr val="accent4">
                  <a:lumMod val="60000"/>
                  <a:lumOff val="40000"/>
                  <a:alpha val="0"/>
                </a:schemeClr>
              </a:gs>
              <a:gs pos="89000">
                <a:schemeClr val="bg2"/>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5B402F4-533A-849C-ACAD-039056A5D174}"/>
              </a:ext>
            </a:extLst>
          </p:cNvPr>
          <p:cNvSpPr/>
          <p:nvPr/>
        </p:nvSpPr>
        <p:spPr>
          <a:xfrm flipH="1">
            <a:off x="8961" y="2704579"/>
            <a:ext cx="12183038" cy="4153421"/>
          </a:xfrm>
          <a:prstGeom prst="rect">
            <a:avLst/>
          </a:prstGeom>
          <a:gradFill flip="none" rotWithShape="1">
            <a:gsLst>
              <a:gs pos="20000">
                <a:schemeClr val="accent1">
                  <a:alpha val="0"/>
                </a:schemeClr>
              </a:gs>
              <a:gs pos="68000">
                <a:schemeClr val="bg2">
                  <a:alpha val="67000"/>
                </a:schemeClr>
              </a:gs>
              <a:gs pos="90000">
                <a:schemeClr val="bg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2FA8D5CC-B2E1-4792-8A60-56B563915E35}" type="datetimeFigureOut">
              <a:rPr lang="nl-NL" smtClean="0"/>
              <a:t>25-10-2026</a:t>
            </a:fld>
            <a:endParaRPr lang="nl-NL"/>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endParaRPr lang="nl-NL"/>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C56A0738-9DEB-4F48-89F0-B19D7ED6EA92}" type="slidenum">
              <a:rPr lang="nl-NL" smtClean="0"/>
              <a:t>‹nr.›</a:t>
            </a:fld>
            <a:endParaRPr lang="nl-NL"/>
          </a:p>
        </p:txBody>
      </p:sp>
      <p:sp>
        <p:nvSpPr>
          <p:cNvPr id="10" name="Content Placeholder 9">
            <a:extLst>
              <a:ext uri="{FF2B5EF4-FFF2-40B4-BE49-F238E27FC236}">
                <a16:creationId xmlns:a16="http://schemas.microsoft.com/office/drawing/2014/main" id="{88124DA4-1249-371C-65BA-0AAC0239D4C1}"/>
              </a:ext>
            </a:extLst>
          </p:cNvPr>
          <p:cNvSpPr>
            <a:spLocks noGrp="1"/>
          </p:cNvSpPr>
          <p:nvPr>
            <p:ph sz="quarter" idx="17" hasCustomPrompt="1"/>
          </p:nvPr>
        </p:nvSpPr>
        <p:spPr>
          <a:xfrm>
            <a:off x="274320" y="2704946"/>
            <a:ext cx="9801225" cy="3538538"/>
          </a:xfrm>
        </p:spPr>
        <p:txBody>
          <a:bodyPr anchor="b"/>
          <a:lstStyle>
            <a:lvl1pPr>
              <a:lnSpc>
                <a:spcPct val="100000"/>
              </a:lnSpc>
              <a:defRPr sz="5400"/>
            </a:lvl1pPr>
            <a:lvl2pPr>
              <a:lnSpc>
                <a:spcPct val="100000"/>
              </a:lnSpc>
              <a:defRPr sz="4800"/>
            </a:lvl2pPr>
            <a:lvl3pPr>
              <a:lnSpc>
                <a:spcPct val="100000"/>
              </a:lnSpc>
              <a:defRPr sz="4400"/>
            </a:lvl3pPr>
            <a:lvl4pPr>
              <a:lnSpc>
                <a:spcPct val="100000"/>
              </a:lnSpc>
              <a:defRPr sz="4000"/>
            </a:lvl4pPr>
            <a:lvl5pPr>
              <a:lnSpc>
                <a:spcPct val="100000"/>
              </a:lnSpc>
              <a:defRPr sz="360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046499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008CFE4-4AC8-17F9-C6E2-22D96CF81069}"/>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
            <a:extLst>
              <a:ext uri="{FF2B5EF4-FFF2-40B4-BE49-F238E27FC236}">
                <a16:creationId xmlns:a16="http://schemas.microsoft.com/office/drawing/2014/main" id="{8B774BFB-EECC-C995-E701-4CCEB032FCDB}"/>
              </a:ext>
              <a:ext uri="{C183D7F6-B498-43B3-948B-1728B52AA6E4}">
                <adec:decorative xmlns:adec="http://schemas.microsoft.com/office/drawing/2017/decorative" val="1"/>
              </a:ext>
            </a:extLst>
          </p:cNvPr>
          <p:cNvSpPr/>
          <p:nvPr/>
        </p:nvSpPr>
        <p:spPr>
          <a:xfrm>
            <a:off x="0" y="3861412"/>
            <a:ext cx="12192000" cy="3010777"/>
          </a:xfrm>
          <a:prstGeom prst="rect">
            <a:avLst/>
          </a:prstGeom>
          <a:gradFill flip="none" rotWithShape="1">
            <a:gsLst>
              <a:gs pos="0">
                <a:schemeClr val="accent3">
                  <a:lumMod val="60000"/>
                  <a:lumOff val="40000"/>
                  <a:alpha val="70000"/>
                </a:schemeClr>
              </a:gs>
              <a:gs pos="50000">
                <a:schemeClr val="bg2">
                  <a:alpha val="0"/>
                </a:schemeClr>
              </a:gs>
            </a:gsLst>
            <a:lin ang="1716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tx1"/>
              </a:solidFill>
            </a:endParaRPr>
          </a:p>
        </p:txBody>
      </p:sp>
      <p:sp>
        <p:nvSpPr>
          <p:cNvPr id="9" name="Rectangle 8">
            <a:extLst>
              <a:ext uri="{FF2B5EF4-FFF2-40B4-BE49-F238E27FC236}">
                <a16:creationId xmlns:a16="http://schemas.microsoft.com/office/drawing/2014/main" id="{CD2E260E-763F-A06B-2808-39975829F205}"/>
              </a:ext>
            </a:extLst>
          </p:cNvPr>
          <p:cNvSpPr/>
          <p:nvPr/>
        </p:nvSpPr>
        <p:spPr>
          <a:xfrm rot="5400000" flipH="1">
            <a:off x="2667005" y="-2666996"/>
            <a:ext cx="6857996" cy="12191993"/>
          </a:xfrm>
          <a:prstGeom prst="rect">
            <a:avLst/>
          </a:prstGeom>
          <a:gradFill>
            <a:gsLst>
              <a:gs pos="0">
                <a:schemeClr val="bg1"/>
              </a:gs>
              <a:gs pos="100000">
                <a:schemeClr val="accent1">
                  <a:lumMod val="75000"/>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E82642F-D94D-7313-EB9D-48E3CBEDD19C}"/>
              </a:ext>
            </a:extLst>
          </p:cNvPr>
          <p:cNvSpPr/>
          <p:nvPr/>
        </p:nvSpPr>
        <p:spPr>
          <a:xfrm rot="16200000" flipH="1">
            <a:off x="4381500" y="-4373435"/>
            <a:ext cx="3429000" cy="12175870"/>
          </a:xfrm>
          <a:prstGeom prst="rect">
            <a:avLst/>
          </a:prstGeom>
          <a:gradFill flip="none" rotWithShape="1">
            <a:gsLst>
              <a:gs pos="0">
                <a:schemeClr val="accent2"/>
              </a:gs>
              <a:gs pos="36000">
                <a:schemeClr val="accent6">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866900" y="4967784"/>
            <a:ext cx="8484108" cy="1052015"/>
          </a:xfrm>
        </p:spPr>
        <p:txBody>
          <a:bodyPr anchor="ctr">
            <a:normAutofit/>
          </a:bodyPr>
          <a:lstStyle>
            <a:lvl1pPr marL="137160" indent="-137160">
              <a:lnSpc>
                <a:spcPct val="100000"/>
              </a:lnSpc>
              <a:defRPr sz="2000">
                <a:solidFill>
                  <a:schemeClr val="tx1"/>
                </a:solidFill>
              </a:defRPr>
            </a:lvl1pPr>
          </a:lstStyle>
          <a:p>
            <a:r>
              <a:rPr lang="en-US"/>
              <a:t>Quote Author</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1"/>
                </a:solidFill>
              </a:defRPr>
            </a:lvl1pPr>
          </a:lstStyle>
          <a:p>
            <a:fld id="{4D63035D-22A0-4334-A9AE-2457016C8B47}" type="datetime1">
              <a:rPr lang="en-US" smtClean="0"/>
              <a:t>10/25/2026</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1"/>
                </a:solidFill>
              </a:defRPr>
            </a:lvl1pPr>
          </a:lstStyle>
          <a:p>
            <a:endParaRPr lang="nl-NL"/>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1"/>
                </a:solidFill>
              </a:defRPr>
            </a:lvl1pPr>
          </a:lstStyle>
          <a:p>
            <a:fld id="{C56A0738-9DEB-4F48-89F0-B19D7ED6EA92}" type="slidenum">
              <a:rPr lang="nl-NL" smtClean="0"/>
              <a:t>‹nr.›</a:t>
            </a:fld>
            <a:endParaRPr lang="nl-NL"/>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866900" y="1405719"/>
            <a:ext cx="8484108" cy="3087622"/>
          </a:xfrm>
        </p:spPr>
        <p:txBody>
          <a:bodyPr vert="horz" lIns="91440" tIns="45720" rIns="91440" bIns="45720" rtlCol="0" anchor="ctr">
            <a:noAutofit/>
          </a:bodyPr>
          <a:lstStyle>
            <a:lvl1pPr marL="0" indent="0">
              <a:lnSpc>
                <a:spcPct val="100000"/>
              </a:lnSpc>
              <a:buNone/>
              <a:defRPr lang="en-US" sz="4000" b="0" dirty="0">
                <a:solidFill>
                  <a:schemeClr val="tx1"/>
                </a:solidFill>
              </a:defRPr>
            </a:lvl1pPr>
            <a:lvl2pPr marL="228600" indent="0">
              <a:lnSpc>
                <a:spcPct val="100000"/>
              </a:lnSpc>
              <a:buNone/>
              <a:defRPr lang="en-US" sz="4000" b="0" dirty="0">
                <a:solidFill>
                  <a:schemeClr val="tx1"/>
                </a:solidFill>
              </a:defRPr>
            </a:lvl2pPr>
            <a:lvl3pPr marL="457200" indent="0">
              <a:lnSpc>
                <a:spcPct val="100000"/>
              </a:lnSpc>
              <a:buNone/>
              <a:defRPr lang="en-US" sz="4000" b="0" dirty="0">
                <a:solidFill>
                  <a:schemeClr val="tx1"/>
                </a:solidFill>
              </a:defRPr>
            </a:lvl3pPr>
            <a:lvl4pPr marL="685800" indent="0">
              <a:lnSpc>
                <a:spcPct val="100000"/>
              </a:lnSpc>
              <a:buNone/>
              <a:defRPr lang="en-US" sz="4000" b="0" dirty="0">
                <a:solidFill>
                  <a:schemeClr val="tx1"/>
                </a:solidFill>
              </a:defRPr>
            </a:lvl4pPr>
            <a:lvl5pPr marL="914400" indent="0">
              <a:lnSpc>
                <a:spcPct val="100000"/>
              </a:lnSpc>
              <a:buNone/>
              <a:defRPr lang="en-US" sz="3600" b="0" dirty="0">
                <a:solidFill>
                  <a:schemeClr val="tx1"/>
                </a:solidFill>
              </a:defRPr>
            </a:lvl5pPr>
          </a:lstStyle>
          <a:p>
            <a:pPr lvl="0"/>
            <a:r>
              <a:rPr lang="en-US" dirty="0"/>
              <a:t>Click to add Quote</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8D1ECC83-D6FA-D54B-81F2-EE93577E016F}"/>
              </a:ext>
            </a:extLst>
          </p:cNvPr>
          <p:cNvCxnSpPr>
            <a:cxnSpLocks/>
          </p:cNvCxnSpPr>
          <p:nvPr/>
        </p:nvCxnSpPr>
        <p:spPr>
          <a:xfrm flipH="1">
            <a:off x="2077285" y="4810814"/>
            <a:ext cx="8273723" cy="0"/>
          </a:xfrm>
          <a:prstGeom prst="line">
            <a:avLst/>
          </a:prstGeom>
          <a:ln w="6350">
            <a:solidFill>
              <a:schemeClr val="tx1">
                <a:lumMod val="75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956680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7012885" cy="1381432"/>
          </a:xfrm>
        </p:spPr>
        <p:txBody>
          <a:bodyPr anchor="t">
            <a:noAutofit/>
          </a:bodyPr>
          <a:lstStyle>
            <a:lvl1pPr>
              <a:defRPr sz="4400">
                <a:solidFill>
                  <a:schemeClr val="tx1"/>
                </a:solidFill>
              </a:defRPr>
            </a:lvl1pPr>
          </a:lstStyle>
          <a:p>
            <a:r>
              <a:rPr lang="nl-NL"/>
              <a:t>Klik om stijl te bewerken</a:t>
            </a:r>
            <a:endParaRPr lang="en-US"/>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2FA8D5CC-B2E1-4792-8A60-56B563915E35}" type="datetimeFigureOut">
              <a:rPr lang="nl-NL" smtClean="0"/>
              <a:t>25-10-2026</a:t>
            </a:fld>
            <a:endParaRPr lang="nl-NL"/>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endParaRPr lang="nl-NL"/>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C56A0738-9DEB-4F48-89F0-B19D7ED6EA92}" type="slidenum">
              <a:rPr lang="nl-NL" smtClean="0"/>
              <a:t>‹nr.›</a:t>
            </a:fld>
            <a:endParaRPr lang="nl-NL"/>
          </a:p>
        </p:txBody>
      </p:sp>
      <p:cxnSp>
        <p:nvCxnSpPr>
          <p:cNvPr id="3" name="Straight Connector 2">
            <a:extLst>
              <a:ext uri="{FF2B5EF4-FFF2-40B4-BE49-F238E27FC236}">
                <a16:creationId xmlns:a16="http://schemas.microsoft.com/office/drawing/2014/main" id="{9ABA73FC-7BD1-70E0-E0BB-062C0B9E495C}"/>
              </a:ext>
            </a:extLst>
          </p:cNvPr>
          <p:cNvCxnSpPr>
            <a:cxnSpLocks/>
          </p:cNvCxnSpPr>
          <p:nvPr/>
        </p:nvCxnSpPr>
        <p:spPr>
          <a:xfrm flipH="1">
            <a:off x="394716" y="303297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E12F779-E4E9-1000-6D97-63D7AD0CD426}"/>
              </a:ext>
            </a:extLst>
          </p:cNvPr>
          <p:cNvSpPr/>
          <p:nvPr/>
        </p:nvSpPr>
        <p:spPr>
          <a:xfrm rot="5400000" flipH="1">
            <a:off x="4765041" y="-568961"/>
            <a:ext cx="2661919" cy="12192002"/>
          </a:xfrm>
          <a:prstGeom prst="rect">
            <a:avLst/>
          </a:prstGeom>
          <a:gradFill>
            <a:gsLst>
              <a:gs pos="51000">
                <a:schemeClr val="bg2">
                  <a:alpha val="0"/>
                </a:schemeClr>
              </a:gs>
              <a:gs pos="98276">
                <a:schemeClr val="tx2"/>
              </a:gs>
              <a:gs pos="85000">
                <a:schemeClr val="accent1">
                  <a:alpha val="85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11177CF-A7A2-912C-416D-E7E03D2C5291}"/>
              </a:ext>
            </a:extLst>
          </p:cNvPr>
          <p:cNvSpPr/>
          <p:nvPr/>
        </p:nvSpPr>
        <p:spPr>
          <a:xfrm rot="5400000" flipH="1">
            <a:off x="4516120" y="-817882"/>
            <a:ext cx="3159760" cy="12192003"/>
          </a:xfrm>
          <a:prstGeom prst="rect">
            <a:avLst/>
          </a:prstGeom>
          <a:gradFill>
            <a:gsLst>
              <a:gs pos="62000">
                <a:schemeClr val="bg2">
                  <a:alpha val="0"/>
                </a:schemeClr>
              </a:gs>
              <a:gs pos="98276">
                <a:schemeClr val="accent5"/>
              </a:gs>
              <a:gs pos="88000">
                <a:schemeClr val="accent3">
                  <a:alpha val="49000"/>
                </a:schemeClr>
              </a:gs>
            </a:gsLst>
            <a:lin ang="103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03230" y="3429000"/>
            <a:ext cx="11171699" cy="24656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9942264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3CA1D0-5ABF-E529-5411-F834222E48FC}"/>
              </a:ext>
            </a:extLst>
          </p:cNvPr>
          <p:cNvSpPr/>
          <p:nvPr/>
        </p:nvSpPr>
        <p:spPr>
          <a:xfrm rot="5400000">
            <a:off x="5020923" y="-2430130"/>
            <a:ext cx="1825034" cy="11866880"/>
          </a:xfrm>
          <a:prstGeom prst="rect">
            <a:avLst/>
          </a:prstGeom>
          <a:gradFill>
            <a:gsLst>
              <a:gs pos="41000">
                <a:schemeClr val="bg1">
                  <a:alpha val="0"/>
                </a:schemeClr>
              </a:gs>
              <a:gs pos="85612">
                <a:schemeClr val="accent4">
                  <a:alpha val="7800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40F5D87-BF9C-3DAE-D977-87A4FA7749F4}"/>
              </a:ext>
            </a:extLst>
          </p:cNvPr>
          <p:cNvSpPr/>
          <p:nvPr/>
        </p:nvSpPr>
        <p:spPr>
          <a:xfrm rot="10800000" flipH="1">
            <a:off x="0" y="2590790"/>
            <a:ext cx="12192000" cy="1825033"/>
          </a:xfrm>
          <a:prstGeom prst="rect">
            <a:avLst/>
          </a:prstGeom>
          <a:gradFill>
            <a:gsLst>
              <a:gs pos="68000">
                <a:schemeClr val="bg2">
                  <a:alpha val="0"/>
                </a:schemeClr>
              </a:gs>
              <a:gs pos="98851">
                <a:schemeClr val="accent5">
                  <a:lumMod val="60000"/>
                  <a:lumOff val="40000"/>
                </a:schemeClr>
              </a:gs>
              <a:gs pos="89000">
                <a:schemeClr val="accent3">
                  <a:lumMod val="60000"/>
                  <a:lumOff val="40000"/>
                  <a:alpha val="3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6095999" cy="1454506"/>
          </a:xfrm>
        </p:spPr>
        <p:txBody>
          <a:bodyPr anchor="t">
            <a:normAutofit/>
          </a:bodyPr>
          <a:lstStyle>
            <a:lvl1pPr>
              <a:defRPr sz="5400">
                <a:solidFill>
                  <a:schemeClr val="tx1"/>
                </a:solidFill>
              </a:defRPr>
            </a:lvl1pPr>
          </a:lstStyle>
          <a:p>
            <a:r>
              <a:rPr lang="nl-NL"/>
              <a:t>Klik om stijl te bewerken</a:t>
            </a:r>
            <a:endParaRPr lang="en-US"/>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2FA8D5CC-B2E1-4792-8A60-56B563915E35}" type="datetimeFigureOut">
              <a:rPr lang="nl-NL" smtClean="0"/>
              <a:t>25-10-2026</a:t>
            </a:fld>
            <a:endParaRPr lang="nl-NL"/>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endParaRPr lang="nl-NL"/>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C56A0738-9DEB-4F48-89F0-B19D7ED6EA92}" type="slidenum">
              <a:rPr lang="nl-NL" smtClean="0"/>
              <a:t>‹nr.›</a:t>
            </a:fld>
            <a:endParaRPr lang="nl-NL"/>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7620000" y="3337560"/>
            <a:ext cx="3595171" cy="2828581"/>
          </a:xfrm>
        </p:spPr>
        <p:txBody>
          <a:bodyPr vert="horz" lIns="91440" tIns="45720" rIns="91440" bIns="45720" rtlCol="0">
            <a:normAutofit/>
          </a:bodyPr>
          <a:lstStyle>
            <a:lvl1pPr marL="0" indent="0">
              <a:buNone/>
              <a:defRPr lang="en-US" sz="1800" dirty="0"/>
            </a:lvl1pPr>
            <a:lvl2pPr marL="228600" indent="0">
              <a:buNone/>
              <a:defRPr lang="en-US" sz="1400" dirty="0"/>
            </a:lvl2pPr>
            <a:lvl3pPr marL="457200" indent="0">
              <a:buNone/>
              <a:defRPr lang="en-US" sz="1200" dirty="0"/>
            </a:lvl3pPr>
            <a:lvl4pPr marL="685800" indent="0">
              <a:buNone/>
              <a:defRPr lang="en-US" sz="1100" dirty="0"/>
            </a:lvl4pPr>
            <a:lvl5pPr marL="914400" indent="0">
              <a:buNone/>
              <a:defRPr lang="en-US" sz="1050"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40055276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Inhoud van twe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731520"/>
            <a:ext cx="10858500" cy="692389"/>
          </a:xfrm>
        </p:spPr>
        <p:txBody>
          <a:bodyPr/>
          <a:lstStyle>
            <a:lvl1pPr>
              <a:defRPr>
                <a:solidFill>
                  <a:schemeClr val="tx1"/>
                </a:solidFill>
              </a:defRPr>
            </a:lvl1pPr>
          </a:lstStyle>
          <a:p>
            <a:r>
              <a:rPr lang="nl-NL"/>
              <a:t>Klik om stijl te bewerken</a:t>
            </a:r>
            <a:endParaRPr lang="en-US"/>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2FA8D5CC-B2E1-4792-8A60-56B563915E35}" type="datetimeFigureOut">
              <a:rPr lang="nl-NL" smtClean="0"/>
              <a:t>25-10-2026</a:t>
            </a:fld>
            <a:endParaRPr lang="nl-NL"/>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endParaRPr lang="nl-NL"/>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C56A0738-9DEB-4F48-89F0-B19D7ED6EA92}" type="slidenum">
              <a:rPr lang="nl-NL" smtClean="0"/>
              <a:t>‹nr.›</a:t>
            </a:fld>
            <a:endParaRPr lang="nl-NL"/>
          </a:p>
        </p:txBody>
      </p:sp>
      <p:sp>
        <p:nvSpPr>
          <p:cNvPr id="7" name="Content Placeholder 6">
            <a:extLst>
              <a:ext uri="{FF2B5EF4-FFF2-40B4-BE49-F238E27FC236}">
                <a16:creationId xmlns:a16="http://schemas.microsoft.com/office/drawing/2014/main" id="{80A35E0D-62A8-3554-9B0A-F98F410BA73C}"/>
              </a:ext>
            </a:extLst>
          </p:cNvPr>
          <p:cNvSpPr>
            <a:spLocks noGrp="1"/>
          </p:cNvSpPr>
          <p:nvPr>
            <p:ph sz="quarter" idx="18"/>
          </p:nvPr>
        </p:nvSpPr>
        <p:spPr>
          <a:xfrm>
            <a:off x="301625" y="1806575"/>
            <a:ext cx="5165725" cy="45862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0" name="Content Placeholder 6">
            <a:extLst>
              <a:ext uri="{FF2B5EF4-FFF2-40B4-BE49-F238E27FC236}">
                <a16:creationId xmlns:a16="http://schemas.microsoft.com/office/drawing/2014/main" id="{59B3B287-1823-BE94-2755-A041E87636AD}"/>
              </a:ext>
            </a:extLst>
          </p:cNvPr>
          <p:cNvSpPr>
            <a:spLocks noGrp="1"/>
          </p:cNvSpPr>
          <p:nvPr>
            <p:ph sz="quarter" idx="19"/>
          </p:nvPr>
        </p:nvSpPr>
        <p:spPr>
          <a:xfrm>
            <a:off x="6723891" y="1806575"/>
            <a:ext cx="4991100" cy="45862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cxnSp>
        <p:nvCxnSpPr>
          <p:cNvPr id="6" name="Straight Connector 5">
            <a:extLst>
              <a:ext uri="{FF2B5EF4-FFF2-40B4-BE49-F238E27FC236}">
                <a16:creationId xmlns:a16="http://schemas.microsoft.com/office/drawing/2014/main" id="{3AFB33C1-66E4-5420-EAC7-ECB72519298E}"/>
              </a:ext>
            </a:extLst>
          </p:cNvPr>
          <p:cNvCxnSpPr>
            <a:cxnSpLocks/>
          </p:cNvCxnSpPr>
          <p:nvPr/>
        </p:nvCxnSpPr>
        <p:spPr>
          <a:xfrm flipH="1">
            <a:off x="394716" y="158496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03030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Vergelijkin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6AE5CFF-8C53-04B8-D45D-5572C54FE40F}"/>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301752" y="731520"/>
            <a:ext cx="11585448" cy="662062"/>
          </a:xfrm>
        </p:spPr>
        <p:txBody>
          <a:bodyPr/>
          <a:lstStyle>
            <a:lvl1pPr>
              <a:defRPr>
                <a:solidFill>
                  <a:schemeClr val="tx1"/>
                </a:solidFill>
              </a:defRPr>
            </a:lvl1pPr>
          </a:lstStyle>
          <a:p>
            <a:r>
              <a:rPr lang="nl-NL"/>
              <a:t>Klik om stijl te bewerken</a:t>
            </a:r>
            <a:endParaRPr lang="en-US"/>
          </a:p>
        </p:txBody>
      </p:sp>
      <p:sp>
        <p:nvSpPr>
          <p:cNvPr id="15" name="Date Placeholder 14">
            <a:extLst>
              <a:ext uri="{FF2B5EF4-FFF2-40B4-BE49-F238E27FC236}">
                <a16:creationId xmlns:a16="http://schemas.microsoft.com/office/drawing/2014/main" id="{705EA491-E08A-48B5-7211-33514A94530C}"/>
              </a:ext>
            </a:extLst>
          </p:cNvPr>
          <p:cNvSpPr>
            <a:spLocks noGrp="1"/>
          </p:cNvSpPr>
          <p:nvPr>
            <p:ph type="dt" sz="half" idx="15"/>
          </p:nvPr>
        </p:nvSpPr>
        <p:spPr/>
        <p:txBody>
          <a:bodyPr/>
          <a:lstStyle/>
          <a:p>
            <a:fld id="{2FA8D5CC-B2E1-4792-8A60-56B563915E35}" type="datetimeFigureOut">
              <a:rPr lang="nl-NL" smtClean="0"/>
              <a:t>25-10-2026</a:t>
            </a:fld>
            <a:endParaRPr lang="nl-NL"/>
          </a:p>
        </p:txBody>
      </p:sp>
      <p:sp>
        <p:nvSpPr>
          <p:cNvPr id="16" name="Footer Placeholder 15">
            <a:extLst>
              <a:ext uri="{FF2B5EF4-FFF2-40B4-BE49-F238E27FC236}">
                <a16:creationId xmlns:a16="http://schemas.microsoft.com/office/drawing/2014/main" id="{259980DF-BFB1-0E16-FE9E-D2D30ED180E7}"/>
              </a:ext>
            </a:extLst>
          </p:cNvPr>
          <p:cNvSpPr>
            <a:spLocks noGrp="1"/>
          </p:cNvSpPr>
          <p:nvPr>
            <p:ph type="ftr" sz="quarter" idx="16"/>
          </p:nvPr>
        </p:nvSpPr>
        <p:spPr/>
        <p:txBody>
          <a:bodyPr/>
          <a:lstStyle/>
          <a:p>
            <a:endParaRPr lang="nl-NL"/>
          </a:p>
        </p:txBody>
      </p:sp>
      <p:sp>
        <p:nvSpPr>
          <p:cNvPr id="17" name="Slide Number Placeholder 16">
            <a:extLst>
              <a:ext uri="{FF2B5EF4-FFF2-40B4-BE49-F238E27FC236}">
                <a16:creationId xmlns:a16="http://schemas.microsoft.com/office/drawing/2014/main" id="{6EA97154-58A7-DD75-CD73-93F442F34125}"/>
              </a:ext>
            </a:extLst>
          </p:cNvPr>
          <p:cNvSpPr>
            <a:spLocks noGrp="1"/>
          </p:cNvSpPr>
          <p:nvPr>
            <p:ph type="sldNum" sz="quarter" idx="17"/>
          </p:nvPr>
        </p:nvSpPr>
        <p:spPr/>
        <p:txBody>
          <a:bodyPr/>
          <a:lstStyle/>
          <a:p>
            <a:fld id="{C56A0738-9DEB-4F48-89F0-B19D7ED6EA92}" type="slidenum">
              <a:rPr lang="nl-NL" smtClean="0"/>
              <a:t>‹nr.›</a:t>
            </a:fld>
            <a:endParaRPr lang="nl-NL"/>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301752" y="1775779"/>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6">
            <a:extLst>
              <a:ext uri="{FF2B5EF4-FFF2-40B4-BE49-F238E27FC236}">
                <a16:creationId xmlns:a16="http://schemas.microsoft.com/office/drawing/2014/main" id="{13701989-F794-F145-FEEE-631718E4D69C}"/>
              </a:ext>
            </a:extLst>
          </p:cNvPr>
          <p:cNvSpPr>
            <a:spLocks noGrp="1"/>
          </p:cNvSpPr>
          <p:nvPr>
            <p:ph sz="quarter" idx="18"/>
          </p:nvPr>
        </p:nvSpPr>
        <p:spPr>
          <a:xfrm>
            <a:off x="301625" y="2492481"/>
            <a:ext cx="5165725" cy="390038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720840" y="1775777"/>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8" name="Content Placeholder 6">
            <a:extLst>
              <a:ext uri="{FF2B5EF4-FFF2-40B4-BE49-F238E27FC236}">
                <a16:creationId xmlns:a16="http://schemas.microsoft.com/office/drawing/2014/main" id="{A3BB3E04-BBB2-1EB1-AF01-EFE05E004270}"/>
              </a:ext>
            </a:extLst>
          </p:cNvPr>
          <p:cNvSpPr>
            <a:spLocks noGrp="1"/>
          </p:cNvSpPr>
          <p:nvPr>
            <p:ph sz="quarter" idx="19"/>
          </p:nvPr>
        </p:nvSpPr>
        <p:spPr>
          <a:xfrm>
            <a:off x="6723890" y="2492481"/>
            <a:ext cx="5181907" cy="3900382"/>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cxnSp>
        <p:nvCxnSpPr>
          <p:cNvPr id="7" name="Straight Connector 6">
            <a:extLst>
              <a:ext uri="{FF2B5EF4-FFF2-40B4-BE49-F238E27FC236}">
                <a16:creationId xmlns:a16="http://schemas.microsoft.com/office/drawing/2014/main" id="{B692CF81-A7A7-1362-125E-EEC5C8BD16E7}"/>
              </a:ext>
            </a:extLst>
          </p:cNvPr>
          <p:cNvCxnSpPr>
            <a:cxnSpLocks/>
          </p:cNvCxnSpPr>
          <p:nvPr/>
        </p:nvCxnSpPr>
        <p:spPr>
          <a:xfrm flipH="1">
            <a:off x="394716" y="1579934"/>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1E71789-6ED9-AA74-B78C-05CAF80B5536}"/>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91708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301752" y="1005840"/>
            <a:ext cx="9906000" cy="801042"/>
          </a:xfrm>
        </p:spPr>
        <p:txBody>
          <a:bodyPr anchor="t"/>
          <a:lstStyle/>
          <a:p>
            <a:r>
              <a:rPr lang="nl-NL"/>
              <a:t>Klik om stijl te bewerken</a:t>
            </a:r>
            <a:endParaRPr 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FA8D5CC-B2E1-4792-8A60-56B563915E35}" type="datetimeFigureOut">
              <a:rPr lang="nl-NL" smtClean="0"/>
              <a:t>25-10-2026</a:t>
            </a:fld>
            <a:endParaRPr lang="nl-NL"/>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56A0738-9DEB-4F48-89F0-B19D7ED6EA92}" type="slidenum">
              <a:rPr lang="nl-NL" smtClean="0"/>
              <a:t>‹nr.›</a:t>
            </a:fld>
            <a:endParaRPr lang="nl-NL"/>
          </a:p>
        </p:txBody>
      </p:sp>
    </p:spTree>
    <p:extLst>
      <p:ext uri="{BB962C8B-B14F-4D97-AF65-F5344CB8AC3E}">
        <p14:creationId xmlns:p14="http://schemas.microsoft.com/office/powerpoint/2010/main" val="25692838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2FA8D5CC-B2E1-4792-8A60-56B563915E35}" type="datetimeFigureOut">
              <a:rPr lang="nl-NL" smtClean="0"/>
              <a:t>25-10-2026</a:t>
            </a:fld>
            <a:endParaRPr lang="nl-NL"/>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56A0738-9DEB-4F48-89F0-B19D7ED6EA92}" type="slidenum">
              <a:rPr lang="nl-NL" smtClean="0"/>
              <a:t>‹nr.›</a:t>
            </a:fld>
            <a:endParaRPr lang="nl-NL"/>
          </a:p>
        </p:txBody>
      </p:sp>
    </p:spTree>
    <p:extLst>
      <p:ext uri="{BB962C8B-B14F-4D97-AF65-F5344CB8AC3E}">
        <p14:creationId xmlns:p14="http://schemas.microsoft.com/office/powerpoint/2010/main" val="2139896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301752" y="869140"/>
            <a:ext cx="11604046" cy="969206"/>
          </a:xfrm>
          <a:prstGeom prst="rect">
            <a:avLst/>
          </a:prstGeom>
        </p:spPr>
        <p:txBody>
          <a:bodyPr vert="horz" lIns="91440" tIns="45720" rIns="91440" bIns="45720" rtlCol="0" anchor="b">
            <a:normAutofit/>
          </a:bodyPr>
          <a:lstStyle/>
          <a:p>
            <a:r>
              <a:rPr lang="nl-NL"/>
              <a:t>Klik om stijl te bewerken</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301752" y="210114"/>
            <a:ext cx="1759288" cy="365760"/>
          </a:xfrm>
          <a:prstGeom prst="rect">
            <a:avLst/>
          </a:prstGeom>
        </p:spPr>
        <p:txBody>
          <a:bodyPr vert="horz" lIns="91440" tIns="45720" rIns="91440" bIns="45720" rtlCol="0" anchor="ctr"/>
          <a:lstStyle>
            <a:lvl1pPr algn="l" rtl="0">
              <a:defRPr sz="800" cap="none" spc="0" baseline="0">
                <a:solidFill>
                  <a:schemeClr val="tx1"/>
                </a:solidFill>
              </a:defRPr>
            </a:lvl1pPr>
          </a:lstStyle>
          <a:p>
            <a:fld id="{2FA8D5CC-B2E1-4792-8A60-56B563915E35}" type="datetimeFigureOut">
              <a:rPr lang="nl-NL" smtClean="0"/>
              <a:t>25-10-2026</a:t>
            </a:fld>
            <a:endParaRPr lang="nl-NL"/>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7622485" y="210114"/>
            <a:ext cx="2509284" cy="365760"/>
          </a:xfrm>
          <a:prstGeom prst="rect">
            <a:avLst/>
          </a:prstGeom>
        </p:spPr>
        <p:txBody>
          <a:bodyPr vert="horz" lIns="91440" tIns="45720" rIns="91440" bIns="45720" rtlCol="0" anchor="ctr"/>
          <a:lstStyle>
            <a:lvl1pPr algn="l" rtl="0">
              <a:defRPr sz="800" cap="none" spc="0" baseline="0">
                <a:solidFill>
                  <a:schemeClr val="tx1"/>
                </a:solidFill>
              </a:defRPr>
            </a:lvl1pPr>
          </a:lstStyle>
          <a:p>
            <a:endParaRPr lang="nl-NL"/>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300323" y="210114"/>
            <a:ext cx="605475" cy="365760"/>
          </a:xfrm>
          <a:prstGeom prst="rect">
            <a:avLst/>
          </a:prstGeom>
        </p:spPr>
        <p:txBody>
          <a:bodyPr vert="horz" lIns="91440" tIns="45720" rIns="91440" bIns="45720" rtlCol="0" anchor="ctr"/>
          <a:lstStyle>
            <a:lvl1pPr algn="r" rtl="0">
              <a:defRPr sz="800" cap="none" spc="0" baseline="0">
                <a:solidFill>
                  <a:schemeClr val="tx1"/>
                </a:solidFill>
              </a:defRPr>
            </a:lvl1pPr>
          </a:lstStyle>
          <a:p>
            <a:fld id="{C56A0738-9DEB-4F48-89F0-B19D7ED6EA92}" type="slidenum">
              <a:rPr lang="nl-NL" smtClean="0"/>
              <a:t>‹nr.›</a:t>
            </a:fld>
            <a:endParaRPr lang="nl-NL"/>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301752" y="2047284"/>
            <a:ext cx="11604046" cy="4234643"/>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cxnSp>
        <p:nvCxnSpPr>
          <p:cNvPr id="16" name="Straight Connector 15">
            <a:extLst>
              <a:ext uri="{FF2B5EF4-FFF2-40B4-BE49-F238E27FC236}">
                <a16:creationId xmlns:a16="http://schemas.microsoft.com/office/drawing/2014/main" id="{A3E5EF3F-856F-01A0-B658-94EAB13FC060}"/>
              </a:ext>
            </a:extLst>
          </p:cNvPr>
          <p:cNvCxnSpPr>
            <a:cxnSpLocks/>
          </p:cNvCxnSpPr>
          <p:nvPr/>
        </p:nvCxnSpPr>
        <p:spPr>
          <a:xfrm flipH="1">
            <a:off x="394716" y="751313"/>
            <a:ext cx="1140256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143364"/>
      </p:ext>
    </p:extLst>
  </p:cSld>
  <p:clrMap bg1="dk1" tx1="lt1" bg2="dk2" tx2="lt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 id="2147483849" r:id="rId18"/>
    <p:sldLayoutId id="2147483850" r:id="rId19"/>
    <p:sldLayoutId id="2147483851" r:id="rId20"/>
    <p:sldLayoutId id="2147483852" r:id="rId21"/>
    <p:sldLayoutId id="2147483853" r:id="rId22"/>
    <p:sldLayoutId id="2147483854" r:id="rId23"/>
    <p:sldLayoutId id="2147483855" r:id="rId24"/>
    <p:sldLayoutId id="2147483856" r:id="rId25"/>
    <p:sldLayoutId id="2147483857" r:id="rId26"/>
    <p:sldLayoutId id="2147483858" r:id="rId27"/>
  </p:sldLayoutIdLst>
  <p:txStyles>
    <p:titleStyle>
      <a:lvl1pPr algn="l" defTabSz="914400" rtl="0" eaLnBrk="1" latinLnBrk="0" hangingPunct="1">
        <a:lnSpc>
          <a:spcPct val="85000"/>
        </a:lnSpc>
        <a:spcBef>
          <a:spcPct val="0"/>
        </a:spcBef>
        <a:buNone/>
        <a:defRPr sz="2800" b="0" kern="1200" spc="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spc="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1" pos="168">
          <p15:clr>
            <a:srgbClr val="F26B43"/>
          </p15:clr>
        </p15:guide>
        <p15:guide id="22" orient="horz" pos="2160">
          <p15:clr>
            <a:srgbClr val="F26B43"/>
          </p15:clr>
        </p15:guide>
        <p15:guide id="23" pos="4800">
          <p15:clr>
            <a:srgbClr val="F26B43"/>
          </p15:clr>
        </p15:guide>
        <p15:guide id="24" orient="horz" pos="480">
          <p15:clr>
            <a:srgbClr val="F26B43"/>
          </p15:clr>
        </p15:guide>
        <p15:guide id="25" orient="horz" pos="864">
          <p15:clr>
            <a:srgbClr val="F26B43"/>
          </p15:clr>
        </p15:guide>
        <p15:guide id="26" pos="7392">
          <p15:clr>
            <a:srgbClr val="F26B43"/>
          </p15:clr>
        </p15:guide>
        <p15:guide id="27" orient="horz" pos="3840">
          <p15:clr>
            <a:srgbClr val="F26B43"/>
          </p15:clr>
        </p15:guide>
        <p15:guide id="28" pos="240">
          <p15:clr>
            <a:srgbClr val="F26B43"/>
          </p15:clr>
        </p15:guide>
        <p15:guide id="29" pos="74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32CDAC-9AC0-C3A3-895F-8547186BFC82}"/>
              </a:ext>
            </a:extLst>
          </p:cNvPr>
          <p:cNvSpPr>
            <a:spLocks noGrp="1"/>
          </p:cNvSpPr>
          <p:nvPr>
            <p:ph type="title"/>
          </p:nvPr>
        </p:nvSpPr>
        <p:spPr/>
        <p:txBody>
          <a:bodyPr>
            <a:normAutofit/>
          </a:bodyPr>
          <a:lstStyle/>
          <a:p>
            <a:r>
              <a:rPr lang="nl-NL" dirty="0"/>
              <a:t>Het WOP </a:t>
            </a:r>
            <a:br>
              <a:rPr lang="nl-NL" dirty="0"/>
            </a:br>
            <a:r>
              <a:rPr lang="nl-NL" dirty="0"/>
              <a:t>(= wijkontwikkelingsprogramma)</a:t>
            </a:r>
          </a:p>
        </p:txBody>
      </p:sp>
      <p:sp>
        <p:nvSpPr>
          <p:cNvPr id="3" name="Ondertitel 2">
            <a:extLst>
              <a:ext uri="{FF2B5EF4-FFF2-40B4-BE49-F238E27FC236}">
                <a16:creationId xmlns:a16="http://schemas.microsoft.com/office/drawing/2014/main" id="{315E972E-B45C-522E-1BC2-D17287A932F9}"/>
              </a:ext>
            </a:extLst>
          </p:cNvPr>
          <p:cNvSpPr>
            <a:spLocks noGrp="1"/>
          </p:cNvSpPr>
          <p:nvPr>
            <p:ph type="subTitle" idx="1"/>
          </p:nvPr>
        </p:nvSpPr>
        <p:spPr/>
        <p:txBody>
          <a:bodyPr/>
          <a:lstStyle/>
          <a:p>
            <a:r>
              <a:rPr lang="nl-NL" dirty="0"/>
              <a:t>Een stroperig verhaal</a:t>
            </a:r>
          </a:p>
        </p:txBody>
      </p:sp>
      <p:pic>
        <p:nvPicPr>
          <p:cNvPr id="5" name="Afbeelding 4">
            <a:extLst>
              <a:ext uri="{FF2B5EF4-FFF2-40B4-BE49-F238E27FC236}">
                <a16:creationId xmlns:a16="http://schemas.microsoft.com/office/drawing/2014/main" id="{3E909F6B-5C89-F4BE-BD59-EA3A1FC0A5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7564" y="1843087"/>
            <a:ext cx="1768233" cy="2355287"/>
          </a:xfrm>
          <a:prstGeom prst="rect">
            <a:avLst/>
          </a:prstGeom>
        </p:spPr>
      </p:pic>
      <p:pic>
        <p:nvPicPr>
          <p:cNvPr id="6" name="Afbeelding 5">
            <a:extLst>
              <a:ext uri="{FF2B5EF4-FFF2-40B4-BE49-F238E27FC236}">
                <a16:creationId xmlns:a16="http://schemas.microsoft.com/office/drawing/2014/main" id="{B09CBDE2-2031-9EFD-803F-33656AD250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6921" y="5509146"/>
            <a:ext cx="1568877" cy="937820"/>
          </a:xfrm>
          <a:prstGeom prst="rect">
            <a:avLst/>
          </a:prstGeom>
        </p:spPr>
      </p:pic>
    </p:spTree>
    <p:extLst>
      <p:ext uri="{BB962C8B-B14F-4D97-AF65-F5344CB8AC3E}">
        <p14:creationId xmlns:p14="http://schemas.microsoft.com/office/powerpoint/2010/main" val="4020172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368C2BCE-EA9A-780B-3BC3-3724D9302BAB}"/>
              </a:ext>
            </a:extLst>
          </p:cNvPr>
          <p:cNvSpPr>
            <a:spLocks noGrp="1"/>
          </p:cNvSpPr>
          <p:nvPr>
            <p:ph type="title"/>
          </p:nvPr>
        </p:nvSpPr>
        <p:spPr/>
        <p:txBody>
          <a:bodyPr/>
          <a:lstStyle/>
          <a:p>
            <a:r>
              <a:rPr lang="nl-NL" dirty="0"/>
              <a:t>Wat is een WOP?</a:t>
            </a:r>
          </a:p>
        </p:txBody>
      </p:sp>
      <p:sp>
        <p:nvSpPr>
          <p:cNvPr id="5" name="Tijdelijke aanduiding voor inhoud 4">
            <a:extLst>
              <a:ext uri="{FF2B5EF4-FFF2-40B4-BE49-F238E27FC236}">
                <a16:creationId xmlns:a16="http://schemas.microsoft.com/office/drawing/2014/main" id="{80768E38-E3EE-91B0-A231-4A6274C2DD22}"/>
              </a:ext>
            </a:extLst>
          </p:cNvPr>
          <p:cNvSpPr>
            <a:spLocks noGrp="1"/>
          </p:cNvSpPr>
          <p:nvPr>
            <p:ph sz="quarter" idx="13"/>
          </p:nvPr>
        </p:nvSpPr>
        <p:spPr/>
        <p:txBody>
          <a:bodyPr>
            <a:normAutofit lnSpcReduction="10000"/>
          </a:bodyPr>
          <a:lstStyle/>
          <a:p>
            <a:r>
              <a:rPr lang="nl-NL" sz="2000" dirty="0"/>
              <a:t>Een plan waarin de afspraken over de ontwikkelingen van de wijk in een programma vastliggen. In zo’n wijkontwikkelingsprogramma (WOP) staan de doelen en plannen voor de wijk voor meerdere jaren beschreven. Het komt tot stand door een samenwerking van Gemeente, bewoners en professionals uit de wijk.</a:t>
            </a:r>
          </a:p>
        </p:txBody>
      </p:sp>
      <p:pic>
        <p:nvPicPr>
          <p:cNvPr id="3" name="Afbeelding 2">
            <a:extLst>
              <a:ext uri="{FF2B5EF4-FFF2-40B4-BE49-F238E27FC236}">
                <a16:creationId xmlns:a16="http://schemas.microsoft.com/office/drawing/2014/main" id="{6682A7BC-D441-43D8-07A7-30DD385AB0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6921" y="5509146"/>
            <a:ext cx="1568877" cy="937820"/>
          </a:xfrm>
          <a:prstGeom prst="rect">
            <a:avLst/>
          </a:prstGeom>
        </p:spPr>
      </p:pic>
    </p:spTree>
    <p:extLst>
      <p:ext uri="{BB962C8B-B14F-4D97-AF65-F5344CB8AC3E}">
        <p14:creationId xmlns:p14="http://schemas.microsoft.com/office/powerpoint/2010/main" val="718385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C71DF3-8B3A-CA24-7263-B0C71A42DAA9}"/>
              </a:ext>
            </a:extLst>
          </p:cNvPr>
          <p:cNvSpPr>
            <a:spLocks noGrp="1"/>
          </p:cNvSpPr>
          <p:nvPr>
            <p:ph type="title"/>
          </p:nvPr>
        </p:nvSpPr>
        <p:spPr>
          <a:xfrm>
            <a:off x="301752" y="952499"/>
            <a:ext cx="6751127" cy="1250871"/>
          </a:xfrm>
        </p:spPr>
        <p:txBody>
          <a:bodyPr anchor="b">
            <a:normAutofit/>
          </a:bodyPr>
          <a:lstStyle/>
          <a:p>
            <a:r>
              <a:rPr lang="nl-NL" dirty="0"/>
              <a:t>Het tijdpad naar het nieuwe WOP</a:t>
            </a:r>
          </a:p>
        </p:txBody>
      </p:sp>
      <p:sp>
        <p:nvSpPr>
          <p:cNvPr id="8" name="Content Placeholder 2">
            <a:extLst>
              <a:ext uri="{FF2B5EF4-FFF2-40B4-BE49-F238E27FC236}">
                <a16:creationId xmlns:a16="http://schemas.microsoft.com/office/drawing/2014/main" id="{0435565E-9A33-BCB3-D58E-2958C92F066F}"/>
              </a:ext>
            </a:extLst>
          </p:cNvPr>
          <p:cNvSpPr>
            <a:spLocks noGrp="1"/>
          </p:cNvSpPr>
          <p:nvPr>
            <p:ph sz="quarter" idx="14"/>
          </p:nvPr>
        </p:nvSpPr>
        <p:spPr>
          <a:xfrm>
            <a:off x="301752" y="2410518"/>
            <a:ext cx="6755514" cy="3807402"/>
          </a:xfrm>
        </p:spPr>
        <p:txBody>
          <a:bodyPr>
            <a:normAutofit/>
          </a:bodyPr>
          <a:lstStyle/>
          <a:p>
            <a:pPr marL="285750" indent="-285750">
              <a:buFont typeface="Arial" panose="020B0604020202020204" pitchFamily="34" charset="0"/>
              <a:buChar char="•"/>
            </a:pPr>
            <a:r>
              <a:rPr lang="en-US"/>
              <a:t>Juni 2023: aftrap met tweedaagse in ‘De Brem’. Hoofdthema’s vastgesteld:</a:t>
            </a:r>
          </a:p>
          <a:p>
            <a:pPr marL="628650" lvl="2" indent="-285750">
              <a:buFont typeface="Arial" panose="020B0604020202020204" pitchFamily="34" charset="0"/>
              <a:buChar char="•"/>
            </a:pPr>
            <a:r>
              <a:rPr lang="en-US"/>
              <a:t>Wonen &amp; duurzaamheid</a:t>
            </a:r>
          </a:p>
          <a:p>
            <a:pPr marL="628650" lvl="2" indent="-285750">
              <a:buFont typeface="Arial" panose="020B0604020202020204" pitchFamily="34" charset="0"/>
              <a:buChar char="•"/>
            </a:pPr>
            <a:r>
              <a:rPr lang="en-US"/>
              <a:t>Openbare ruimte</a:t>
            </a:r>
          </a:p>
          <a:p>
            <a:pPr marL="628650" lvl="2" indent="-285750">
              <a:buFont typeface="Arial" panose="020B0604020202020204" pitchFamily="34" charset="0"/>
              <a:buChar char="•"/>
            </a:pPr>
            <a:r>
              <a:rPr lang="en-US"/>
              <a:t>Mobiliteit &amp; verkeer</a:t>
            </a:r>
          </a:p>
          <a:p>
            <a:pPr marL="628650" lvl="2" indent="-285750">
              <a:buFont typeface="Arial" panose="020B0604020202020204" pitchFamily="34" charset="0"/>
              <a:buChar char="•"/>
            </a:pPr>
            <a:r>
              <a:rPr lang="en-US"/>
              <a:t>Meedoen &amp; ontmoeten</a:t>
            </a:r>
          </a:p>
          <a:p>
            <a:pPr marL="628650" lvl="2" indent="-285750">
              <a:buFont typeface="Arial" panose="020B0604020202020204" pitchFamily="34" charset="0"/>
              <a:buChar char="•"/>
            </a:pPr>
            <a:r>
              <a:rPr lang="en-US"/>
              <a:t>Gezondheid &amp; zorg</a:t>
            </a:r>
          </a:p>
          <a:p>
            <a:pPr marL="628650" lvl="2" indent="-285750">
              <a:buFont typeface="Arial" panose="020B0604020202020204" pitchFamily="34" charset="0"/>
              <a:buChar char="•"/>
            </a:pPr>
            <a:r>
              <a:rPr lang="en-US"/>
              <a:t>Veiligheid (later: Leefbaarheid)</a:t>
            </a:r>
          </a:p>
          <a:p>
            <a:pPr marL="285750" indent="-285750">
              <a:buFont typeface="Arial" panose="020B0604020202020204" pitchFamily="34" charset="0"/>
              <a:buChar char="•"/>
            </a:pPr>
            <a:r>
              <a:rPr lang="en-US"/>
              <a:t>Oktober 2023: Startbijeenkomsten werkgroepen WOP (werkgroep ‘openbare ruimte’: 2 vervolgbijeenkomsten op 13 november ‘23 en 21 februari ‘24)</a:t>
            </a:r>
          </a:p>
          <a:p>
            <a:pPr marL="285750" indent="-285750">
              <a:buFont typeface="Arial" panose="020B0604020202020204" pitchFamily="34" charset="0"/>
              <a:buChar char="•"/>
            </a:pPr>
            <a:r>
              <a:rPr lang="en-US"/>
              <a:t>Daarna: radiostilte tot 2 mei 2025.</a:t>
            </a:r>
          </a:p>
          <a:p>
            <a:pPr marL="0" indent="0">
              <a:buNone/>
            </a:pPr>
            <a:endParaRPr lang="en-US" dirty="0"/>
          </a:p>
        </p:txBody>
      </p:sp>
      <p:pic>
        <p:nvPicPr>
          <p:cNvPr id="4" name="Afbeelding 3">
            <a:extLst>
              <a:ext uri="{FF2B5EF4-FFF2-40B4-BE49-F238E27FC236}">
                <a16:creationId xmlns:a16="http://schemas.microsoft.com/office/drawing/2014/main" id="{CF674E26-EE62-EC42-EF18-366F0F3C4BC1}"/>
              </a:ext>
            </a:extLst>
          </p:cNvPr>
          <p:cNvPicPr>
            <a:picLocks noChangeAspect="1"/>
          </p:cNvPicPr>
          <p:nvPr/>
        </p:nvPicPr>
        <p:blipFill>
          <a:blip r:embed="rId2">
            <a:extLst>
              <a:ext uri="{28A0092B-C50C-407E-A947-70E740481C1C}">
                <a14:useLocalDpi xmlns:a14="http://schemas.microsoft.com/office/drawing/2010/main" val="0"/>
              </a:ext>
            </a:extLst>
          </a:blip>
          <a:srcRect l="17846" r="15487"/>
          <a:stretch>
            <a:fillRect/>
          </a:stretch>
        </p:blipFill>
        <p:spPr>
          <a:xfrm>
            <a:off x="7620000" y="10"/>
            <a:ext cx="4572000" cy="6857990"/>
          </a:xfrm>
          <a:prstGeom prst="rect">
            <a:avLst/>
          </a:prstGeom>
          <a:noFill/>
        </p:spPr>
      </p:pic>
    </p:spTree>
    <p:extLst>
      <p:ext uri="{BB962C8B-B14F-4D97-AF65-F5344CB8AC3E}">
        <p14:creationId xmlns:p14="http://schemas.microsoft.com/office/powerpoint/2010/main" val="122582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B082AD-5C24-51F7-24F1-D69008335F9D}"/>
              </a:ext>
            </a:extLst>
          </p:cNvPr>
          <p:cNvSpPr>
            <a:spLocks noGrp="1"/>
          </p:cNvSpPr>
          <p:nvPr>
            <p:ph type="title"/>
          </p:nvPr>
        </p:nvSpPr>
        <p:spPr>
          <a:xfrm>
            <a:off x="7491984" y="955810"/>
            <a:ext cx="4114800" cy="1244051"/>
          </a:xfrm>
        </p:spPr>
        <p:txBody>
          <a:bodyPr anchor="b">
            <a:normAutofit/>
          </a:bodyPr>
          <a:lstStyle/>
          <a:p>
            <a:r>
              <a:rPr lang="nl-NL" dirty="0"/>
              <a:t>Het tijdpad naar het nieuwe WOP #2</a:t>
            </a:r>
          </a:p>
        </p:txBody>
      </p:sp>
      <p:pic>
        <p:nvPicPr>
          <p:cNvPr id="5" name="Afbeelding 4">
            <a:extLst>
              <a:ext uri="{FF2B5EF4-FFF2-40B4-BE49-F238E27FC236}">
                <a16:creationId xmlns:a16="http://schemas.microsoft.com/office/drawing/2014/main" id="{FA863D0B-47B4-6DAD-0010-0A4B37F27F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8050" y="1"/>
            <a:ext cx="5143500" cy="6858000"/>
          </a:xfrm>
          <a:prstGeom prst="rect">
            <a:avLst/>
          </a:prstGeom>
          <a:noFill/>
        </p:spPr>
      </p:pic>
      <p:sp>
        <p:nvSpPr>
          <p:cNvPr id="3" name="Tijdelijke aanduiding voor inhoud 2">
            <a:extLst>
              <a:ext uri="{FF2B5EF4-FFF2-40B4-BE49-F238E27FC236}">
                <a16:creationId xmlns:a16="http://schemas.microsoft.com/office/drawing/2014/main" id="{A310D476-509A-0B57-55DD-7F869A4A1E2B}"/>
              </a:ext>
            </a:extLst>
          </p:cNvPr>
          <p:cNvSpPr>
            <a:spLocks noGrp="1"/>
          </p:cNvSpPr>
          <p:nvPr>
            <p:ph sz="quarter" idx="14"/>
          </p:nvPr>
        </p:nvSpPr>
        <p:spPr>
          <a:xfrm>
            <a:off x="7491984" y="2791033"/>
            <a:ext cx="4114800" cy="3383280"/>
          </a:xfrm>
        </p:spPr>
        <p:txBody>
          <a:bodyPr>
            <a:normAutofit/>
          </a:bodyPr>
          <a:lstStyle/>
          <a:p>
            <a:pPr marL="285750" indent="-285750">
              <a:lnSpc>
                <a:spcPct val="110000"/>
              </a:lnSpc>
              <a:buFont typeface="Arial" panose="020B0604020202020204" pitchFamily="34" charset="0"/>
              <a:buChar char="•"/>
            </a:pPr>
            <a:r>
              <a:rPr lang="nl-NL" sz="1300"/>
              <a:t> 2 mei 2025: gecombineerde bijeenkomst van de werkgroepen ‘openbare ruimte’’ en ‘verkeer en mobiliteit’. Projectleider maakt bekend een andere baan te hebben geaccepteerd.</a:t>
            </a:r>
          </a:p>
          <a:p>
            <a:pPr marL="285750" indent="-285750">
              <a:lnSpc>
                <a:spcPct val="110000"/>
              </a:lnSpc>
              <a:buFont typeface="Arial" panose="020B0604020202020204" pitchFamily="34" charset="0"/>
              <a:buChar char="•"/>
            </a:pPr>
            <a:r>
              <a:rPr lang="nl-NL" sz="1300"/>
              <a:t>September 2025: Er blijkt een concept-WOP te zijn gemaakt door </a:t>
            </a:r>
            <a:r>
              <a:rPr lang="nl-NL" sz="1300" err="1"/>
              <a:t>TextVast</a:t>
            </a:r>
            <a:r>
              <a:rPr lang="nl-NL" sz="1300"/>
              <a:t>.</a:t>
            </a:r>
          </a:p>
          <a:p>
            <a:pPr marL="285750" indent="-285750">
              <a:lnSpc>
                <a:spcPct val="110000"/>
              </a:lnSpc>
              <a:buFont typeface="Arial" panose="020B0604020202020204" pitchFamily="34" charset="0"/>
              <a:buChar char="•"/>
            </a:pPr>
            <a:r>
              <a:rPr lang="nl-NL" sz="1300"/>
              <a:t>November 2025: Concept-WOP ontvangen.</a:t>
            </a:r>
          </a:p>
          <a:p>
            <a:pPr marL="285750" indent="-285750">
              <a:lnSpc>
                <a:spcPct val="110000"/>
              </a:lnSpc>
              <a:buFont typeface="Arial" panose="020B0604020202020204" pitchFamily="34" charset="0"/>
              <a:buChar char="•"/>
            </a:pPr>
            <a:r>
              <a:rPr lang="nl-NL" sz="1300"/>
              <a:t>Januari 2026: Projectleider 2 gaat met vervroegd pensioen en legt zijn projecttaak neer.</a:t>
            </a:r>
          </a:p>
          <a:p>
            <a:pPr marL="285750" indent="-285750">
              <a:lnSpc>
                <a:spcPct val="110000"/>
              </a:lnSpc>
              <a:buFont typeface="Arial" panose="020B0604020202020204" pitchFamily="34" charset="0"/>
              <a:buChar char="•"/>
            </a:pPr>
            <a:r>
              <a:rPr lang="nl-NL" sz="1300"/>
              <a:t>12 maart 2026: Ondertekening van het Concept-WOP door gemeente en Woonpartners.</a:t>
            </a:r>
          </a:p>
          <a:p>
            <a:pPr marL="285750" indent="-285750">
              <a:lnSpc>
                <a:spcPct val="110000"/>
              </a:lnSpc>
              <a:buFont typeface="Arial" panose="020B0604020202020204" pitchFamily="34" charset="0"/>
              <a:buChar char="•"/>
            </a:pPr>
            <a:r>
              <a:rPr lang="nl-NL" sz="1300"/>
              <a:t>Daarna: radiostilte tot nu.</a:t>
            </a:r>
          </a:p>
          <a:p>
            <a:pPr marL="0" indent="0">
              <a:lnSpc>
                <a:spcPct val="110000"/>
              </a:lnSpc>
              <a:buNone/>
            </a:pPr>
            <a:endParaRPr lang="nl-NL" sz="1300"/>
          </a:p>
        </p:txBody>
      </p:sp>
    </p:spTree>
    <p:extLst>
      <p:ext uri="{BB962C8B-B14F-4D97-AF65-F5344CB8AC3E}">
        <p14:creationId xmlns:p14="http://schemas.microsoft.com/office/powerpoint/2010/main" val="642734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986151-8C02-0A5F-EB7C-A4385E963138}"/>
              </a:ext>
            </a:extLst>
          </p:cNvPr>
          <p:cNvSpPr>
            <a:spLocks noGrp="1"/>
          </p:cNvSpPr>
          <p:nvPr>
            <p:ph type="title"/>
          </p:nvPr>
        </p:nvSpPr>
        <p:spPr>
          <a:xfrm>
            <a:off x="266702" y="1714498"/>
            <a:ext cx="4960617" cy="4722876"/>
          </a:xfrm>
        </p:spPr>
        <p:txBody>
          <a:bodyPr anchor="b">
            <a:normAutofit/>
          </a:bodyPr>
          <a:lstStyle/>
          <a:p>
            <a:r>
              <a:rPr lang="nl-NL" dirty="0"/>
              <a:t>En nu: de uitvoering…</a:t>
            </a:r>
          </a:p>
        </p:txBody>
      </p:sp>
      <p:pic>
        <p:nvPicPr>
          <p:cNvPr id="5" name="Tijdelijke aanduiding voor inhoud 4">
            <a:extLst>
              <a:ext uri="{FF2B5EF4-FFF2-40B4-BE49-F238E27FC236}">
                <a16:creationId xmlns:a16="http://schemas.microsoft.com/office/drawing/2014/main" id="{88E4A96B-26DF-9C80-D4D5-F5DC8BAE0BB6}"/>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7952232" y="1400689"/>
            <a:ext cx="3404277" cy="4615708"/>
          </a:xfrm>
          <a:prstGeom prst="rect">
            <a:avLst/>
          </a:prstGeom>
          <a:noFill/>
        </p:spPr>
      </p:pic>
    </p:spTree>
    <p:extLst>
      <p:ext uri="{BB962C8B-B14F-4D97-AF65-F5344CB8AC3E}">
        <p14:creationId xmlns:p14="http://schemas.microsoft.com/office/powerpoint/2010/main" val="1395605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7224A8-CA5F-3BF3-E46E-E3A191FE683B}"/>
              </a:ext>
            </a:extLst>
          </p:cNvPr>
          <p:cNvSpPr>
            <a:spLocks noGrp="1"/>
          </p:cNvSpPr>
          <p:nvPr>
            <p:ph type="title"/>
          </p:nvPr>
        </p:nvSpPr>
        <p:spPr>
          <a:xfrm>
            <a:off x="301752" y="952500"/>
            <a:ext cx="3332784" cy="1581912"/>
          </a:xfrm>
        </p:spPr>
        <p:txBody>
          <a:bodyPr anchor="b">
            <a:normAutofit/>
          </a:bodyPr>
          <a:lstStyle/>
          <a:p>
            <a:r>
              <a:rPr lang="nl-NL"/>
              <a:t>Uitvoeringsagenda 2026-2028</a:t>
            </a:r>
          </a:p>
        </p:txBody>
      </p:sp>
      <p:sp>
        <p:nvSpPr>
          <p:cNvPr id="3" name="Tijdelijke aanduiding voor inhoud 2">
            <a:extLst>
              <a:ext uri="{FF2B5EF4-FFF2-40B4-BE49-F238E27FC236}">
                <a16:creationId xmlns:a16="http://schemas.microsoft.com/office/drawing/2014/main" id="{656983C8-D1B1-34C7-1D04-9E354FDD11BA}"/>
              </a:ext>
            </a:extLst>
          </p:cNvPr>
          <p:cNvSpPr>
            <a:spLocks noGrp="1"/>
          </p:cNvSpPr>
          <p:nvPr>
            <p:ph sz="quarter" idx="14"/>
          </p:nvPr>
        </p:nvSpPr>
        <p:spPr>
          <a:xfrm>
            <a:off x="301752" y="3099816"/>
            <a:ext cx="3332784" cy="3054096"/>
          </a:xfrm>
        </p:spPr>
        <p:txBody>
          <a:bodyPr>
            <a:normAutofit/>
          </a:bodyPr>
          <a:lstStyle/>
          <a:p>
            <a:r>
              <a:rPr lang="nl-NL" dirty="0"/>
              <a:t>Wonen en duurzaamheid</a:t>
            </a:r>
          </a:p>
          <a:p>
            <a:r>
              <a:rPr lang="nl-NL" dirty="0"/>
              <a:t>Openbare ruimte</a:t>
            </a:r>
          </a:p>
          <a:p>
            <a:r>
              <a:rPr lang="nl-NL" dirty="0"/>
              <a:t>Meedoen en ontmoeten</a:t>
            </a:r>
          </a:p>
          <a:p>
            <a:r>
              <a:rPr lang="nl-NL" dirty="0"/>
              <a:t>Gezondheid en zorg</a:t>
            </a:r>
          </a:p>
          <a:p>
            <a:r>
              <a:rPr lang="nl-NL" dirty="0"/>
              <a:t>Leefbaarheid en veiligheid</a:t>
            </a:r>
          </a:p>
        </p:txBody>
      </p:sp>
      <p:pic>
        <p:nvPicPr>
          <p:cNvPr id="5" name="Afbeelding 4">
            <a:extLst>
              <a:ext uri="{FF2B5EF4-FFF2-40B4-BE49-F238E27FC236}">
                <a16:creationId xmlns:a16="http://schemas.microsoft.com/office/drawing/2014/main" id="{FD8A864B-0B2A-0749-FD90-64376ACF20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5849" y="1499576"/>
            <a:ext cx="6156709" cy="4109603"/>
          </a:xfrm>
          <a:prstGeom prst="rect">
            <a:avLst/>
          </a:prstGeom>
          <a:noFill/>
        </p:spPr>
      </p:pic>
    </p:spTree>
    <p:extLst>
      <p:ext uri="{BB962C8B-B14F-4D97-AF65-F5344CB8AC3E}">
        <p14:creationId xmlns:p14="http://schemas.microsoft.com/office/powerpoint/2010/main" val="3325107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9AC9DA-AA56-AA48-6654-5B89EED8D4E4}"/>
              </a:ext>
            </a:extLst>
          </p:cNvPr>
          <p:cNvSpPr>
            <a:spLocks noGrp="1"/>
          </p:cNvSpPr>
          <p:nvPr>
            <p:ph type="title"/>
          </p:nvPr>
        </p:nvSpPr>
        <p:spPr>
          <a:xfrm>
            <a:off x="266702" y="1714498"/>
            <a:ext cx="4960617" cy="4722876"/>
          </a:xfrm>
        </p:spPr>
        <p:txBody>
          <a:bodyPr anchor="b">
            <a:normAutofit/>
          </a:bodyPr>
          <a:lstStyle/>
          <a:p>
            <a:r>
              <a:rPr lang="nl-NL" dirty="0"/>
              <a:t>Wonen</a:t>
            </a:r>
          </a:p>
        </p:txBody>
      </p:sp>
      <p:sp>
        <p:nvSpPr>
          <p:cNvPr id="13" name="Content Placeholder 2">
            <a:extLst>
              <a:ext uri="{FF2B5EF4-FFF2-40B4-BE49-F238E27FC236}">
                <a16:creationId xmlns:a16="http://schemas.microsoft.com/office/drawing/2014/main" id="{6BE8F1D6-58DE-54E8-6070-0EA22E87C404}"/>
              </a:ext>
            </a:extLst>
          </p:cNvPr>
          <p:cNvSpPr>
            <a:spLocks noGrp="1"/>
          </p:cNvSpPr>
          <p:nvPr>
            <p:ph sz="quarter" idx="13"/>
          </p:nvPr>
        </p:nvSpPr>
        <p:spPr>
          <a:xfrm>
            <a:off x="2863780" y="854111"/>
            <a:ext cx="8802356" cy="5757704"/>
          </a:xfrm>
        </p:spPr>
        <p:txBody>
          <a:bodyPr/>
          <a:lstStyle/>
          <a:p>
            <a:r>
              <a:rPr lang="en-US" dirty="0"/>
              <a:t>Verder </a:t>
            </a:r>
            <a:r>
              <a:rPr lang="en-US" dirty="0" err="1"/>
              <a:t>ontwikkelen</a:t>
            </a:r>
            <a:r>
              <a:rPr lang="en-US" dirty="0"/>
              <a:t> van het </a:t>
            </a:r>
            <a:r>
              <a:rPr lang="en-US" dirty="0" err="1"/>
              <a:t>woningbouwproject</a:t>
            </a:r>
            <a:r>
              <a:rPr lang="en-US" dirty="0"/>
              <a:t> </a:t>
            </a:r>
            <a:r>
              <a:rPr lang="en-US" dirty="0" err="1"/>
              <a:t>Baroniehof</a:t>
            </a:r>
            <a:r>
              <a:rPr lang="en-US" dirty="0"/>
              <a:t>: </a:t>
            </a:r>
            <a:r>
              <a:rPr lang="en-US" dirty="0" err="1"/>
              <a:t>na</a:t>
            </a:r>
            <a:r>
              <a:rPr lang="en-US" dirty="0"/>
              <a:t> sloop </a:t>
            </a:r>
            <a:r>
              <a:rPr lang="en-US" dirty="0" err="1"/>
              <a:t>komen</a:t>
            </a:r>
            <a:r>
              <a:rPr lang="en-US" dirty="0"/>
              <a:t> er twee </a:t>
            </a:r>
            <a:r>
              <a:rPr lang="en-US" dirty="0" err="1"/>
              <a:t>gebouwen</a:t>
            </a:r>
            <a:r>
              <a:rPr lang="en-US" dirty="0"/>
              <a:t> met </a:t>
            </a:r>
            <a:r>
              <a:rPr lang="en-US" dirty="0" err="1"/>
              <a:t>appartementen</a:t>
            </a:r>
            <a:r>
              <a:rPr lang="en-US" dirty="0"/>
              <a:t> in de </a:t>
            </a:r>
            <a:r>
              <a:rPr lang="en-US" dirty="0" err="1"/>
              <a:t>sociale</a:t>
            </a:r>
            <a:r>
              <a:rPr lang="en-US" dirty="0"/>
              <a:t> </a:t>
            </a:r>
            <a:r>
              <a:rPr lang="en-US" dirty="0" err="1"/>
              <a:t>huursector</a:t>
            </a:r>
            <a:r>
              <a:rPr lang="en-US" dirty="0"/>
              <a:t>.</a:t>
            </a:r>
          </a:p>
          <a:p>
            <a:r>
              <a:rPr lang="en-US" dirty="0"/>
              <a:t>Start </a:t>
            </a:r>
            <a:r>
              <a:rPr lang="en-US" dirty="0" err="1"/>
              <a:t>ruimtelijk</a:t>
            </a:r>
            <a:r>
              <a:rPr lang="en-US" dirty="0"/>
              <a:t> </a:t>
            </a:r>
            <a:r>
              <a:rPr lang="en-US" dirty="0" err="1"/>
              <a:t>onderzoek</a:t>
            </a:r>
            <a:r>
              <a:rPr lang="en-US" dirty="0"/>
              <a:t> </a:t>
            </a:r>
            <a:r>
              <a:rPr lang="en-US" dirty="0" err="1"/>
              <a:t>naar</a:t>
            </a:r>
            <a:r>
              <a:rPr lang="en-US" dirty="0"/>
              <a:t> de </a:t>
            </a:r>
            <a:r>
              <a:rPr lang="en-US" dirty="0" err="1"/>
              <a:t>invulling</a:t>
            </a:r>
            <a:r>
              <a:rPr lang="en-US" dirty="0"/>
              <a:t> van de </a:t>
            </a:r>
            <a:r>
              <a:rPr lang="en-US" dirty="0" err="1"/>
              <a:t>vrijvallende</a:t>
            </a:r>
            <a:r>
              <a:rPr lang="en-US" dirty="0"/>
              <a:t> </a:t>
            </a:r>
            <a:r>
              <a:rPr lang="en-US" dirty="0" err="1"/>
              <a:t>schoollocaties</a:t>
            </a:r>
            <a:r>
              <a:rPr lang="en-US" dirty="0"/>
              <a:t>.</a:t>
            </a:r>
          </a:p>
          <a:p>
            <a:r>
              <a:rPr lang="en-US" dirty="0"/>
              <a:t>Start </a:t>
            </a:r>
            <a:r>
              <a:rPr lang="en-US" dirty="0" err="1"/>
              <a:t>gemeentebrede</a:t>
            </a:r>
            <a:r>
              <a:rPr lang="en-US" dirty="0"/>
              <a:t> </a:t>
            </a:r>
            <a:r>
              <a:rPr lang="en-US" dirty="0" err="1"/>
              <a:t>campagne</a:t>
            </a:r>
            <a:r>
              <a:rPr lang="en-US" dirty="0"/>
              <a:t> over </a:t>
            </a:r>
            <a:r>
              <a:rPr lang="en-US" dirty="0" err="1"/>
              <a:t>passend</a:t>
            </a:r>
            <a:r>
              <a:rPr lang="en-US" dirty="0"/>
              <a:t> </a:t>
            </a:r>
            <a:r>
              <a:rPr lang="en-US" dirty="0" err="1"/>
              <a:t>wonen</a:t>
            </a:r>
            <a:r>
              <a:rPr lang="en-US" dirty="0"/>
              <a:t> (</a:t>
            </a:r>
            <a:r>
              <a:rPr lang="en-US" dirty="0" err="1"/>
              <a:t>gericht</a:t>
            </a:r>
            <a:r>
              <a:rPr lang="en-US" dirty="0"/>
              <a:t> op </a:t>
            </a:r>
            <a:r>
              <a:rPr lang="en-US" dirty="0" err="1"/>
              <a:t>ouderen</a:t>
            </a:r>
            <a:r>
              <a:rPr lang="en-US" dirty="0"/>
              <a:t>).</a:t>
            </a:r>
          </a:p>
          <a:p>
            <a:r>
              <a:rPr lang="en-US" dirty="0"/>
              <a:t>Start </a:t>
            </a:r>
            <a:r>
              <a:rPr lang="en-US" dirty="0" err="1"/>
              <a:t>woonbehoefteonderzoek</a:t>
            </a:r>
            <a:r>
              <a:rPr lang="en-US" dirty="0"/>
              <a:t> </a:t>
            </a:r>
            <a:r>
              <a:rPr lang="en-US" dirty="0" err="1"/>
              <a:t>bij</a:t>
            </a:r>
            <a:r>
              <a:rPr lang="en-US" dirty="0"/>
              <a:t> de </a:t>
            </a:r>
            <a:r>
              <a:rPr lang="en-US" dirty="0" err="1"/>
              <a:t>Poolse</a:t>
            </a:r>
            <a:r>
              <a:rPr lang="en-US" dirty="0"/>
              <a:t> </a:t>
            </a:r>
            <a:r>
              <a:rPr lang="en-US" dirty="0" err="1"/>
              <a:t>gemeenschap</a:t>
            </a:r>
            <a:r>
              <a:rPr lang="en-US" dirty="0"/>
              <a:t>: hoe </a:t>
            </a:r>
            <a:r>
              <a:rPr lang="en-US" dirty="0" err="1"/>
              <a:t>zien</a:t>
            </a:r>
            <a:r>
              <a:rPr lang="en-US" dirty="0"/>
              <a:t> </a:t>
            </a:r>
            <a:r>
              <a:rPr lang="en-US" dirty="0" err="1"/>
              <a:t>zij</a:t>
            </a:r>
            <a:r>
              <a:rPr lang="en-US" dirty="0"/>
              <a:t> </a:t>
            </a:r>
            <a:r>
              <a:rPr lang="en-US" dirty="0" err="1"/>
              <a:t>ouder</a:t>
            </a:r>
            <a:r>
              <a:rPr lang="en-US" dirty="0"/>
              <a:t> </a:t>
            </a:r>
            <a:r>
              <a:rPr lang="en-US" dirty="0" err="1"/>
              <a:t>worden</a:t>
            </a:r>
            <a:r>
              <a:rPr lang="en-US" dirty="0"/>
              <a:t> in de </a:t>
            </a:r>
            <a:r>
              <a:rPr lang="en-US" dirty="0" err="1"/>
              <a:t>wijk</a:t>
            </a:r>
            <a:r>
              <a:rPr lang="en-US" dirty="0"/>
              <a:t>?</a:t>
            </a:r>
          </a:p>
          <a:p>
            <a:r>
              <a:rPr lang="en-US" dirty="0" err="1"/>
              <a:t>Actualiseren</a:t>
            </a:r>
            <a:r>
              <a:rPr lang="en-US" dirty="0"/>
              <a:t> van de </a:t>
            </a:r>
            <a:r>
              <a:rPr lang="en-US" dirty="0" err="1"/>
              <a:t>blijverslening</a:t>
            </a:r>
            <a:r>
              <a:rPr lang="en-US" dirty="0"/>
              <a:t>: </a:t>
            </a:r>
            <a:r>
              <a:rPr lang="en-US" dirty="0" err="1"/>
              <a:t>financiële</a:t>
            </a:r>
            <a:r>
              <a:rPr lang="en-US" dirty="0"/>
              <a:t> </a:t>
            </a:r>
            <a:r>
              <a:rPr lang="en-US" dirty="0" err="1"/>
              <a:t>ondersteuning</a:t>
            </a:r>
            <a:r>
              <a:rPr lang="en-US" dirty="0"/>
              <a:t> </a:t>
            </a:r>
            <a:r>
              <a:rPr lang="en-US" dirty="0" err="1"/>
              <a:t>bij</a:t>
            </a:r>
            <a:r>
              <a:rPr lang="en-US" dirty="0"/>
              <a:t> het </a:t>
            </a:r>
            <a:r>
              <a:rPr lang="en-US" dirty="0" err="1"/>
              <a:t>levensloopbestendig</a:t>
            </a:r>
            <a:r>
              <a:rPr lang="en-US" dirty="0"/>
              <a:t> </a:t>
            </a:r>
            <a:r>
              <a:rPr lang="en-US" dirty="0" err="1"/>
              <a:t>maken</a:t>
            </a:r>
            <a:r>
              <a:rPr lang="en-US" dirty="0"/>
              <a:t> van de </a:t>
            </a:r>
            <a:r>
              <a:rPr lang="en-US" dirty="0" err="1"/>
              <a:t>woning</a:t>
            </a:r>
            <a:r>
              <a:rPr lang="en-US" dirty="0"/>
              <a:t>.</a:t>
            </a:r>
          </a:p>
          <a:p>
            <a:r>
              <a:rPr lang="en-US" dirty="0" err="1"/>
              <a:t>Voorstel</a:t>
            </a:r>
            <a:r>
              <a:rPr lang="en-US" dirty="0"/>
              <a:t>/pilot van </a:t>
            </a:r>
            <a:r>
              <a:rPr lang="en-US" dirty="0" err="1"/>
              <a:t>Woonpartners</a:t>
            </a:r>
            <a:r>
              <a:rPr lang="en-US" dirty="0"/>
              <a:t>: hoe </a:t>
            </a:r>
            <a:r>
              <a:rPr lang="en-US" dirty="0" err="1"/>
              <a:t>kunnen</a:t>
            </a:r>
            <a:r>
              <a:rPr lang="en-US" dirty="0"/>
              <a:t> </a:t>
            </a:r>
            <a:r>
              <a:rPr lang="en-US" dirty="0" err="1"/>
              <a:t>sociale</a:t>
            </a:r>
            <a:r>
              <a:rPr lang="en-US" dirty="0"/>
              <a:t> </a:t>
            </a:r>
            <a:r>
              <a:rPr lang="en-US" dirty="0" err="1"/>
              <a:t>huurwoningen</a:t>
            </a:r>
            <a:r>
              <a:rPr lang="en-US" dirty="0"/>
              <a:t> door </a:t>
            </a:r>
            <a:r>
              <a:rPr lang="en-US" dirty="0" err="1"/>
              <a:t>meerdere</a:t>
            </a:r>
            <a:r>
              <a:rPr lang="en-US" dirty="0"/>
              <a:t> </a:t>
            </a:r>
            <a:r>
              <a:rPr lang="en-US" dirty="0" err="1"/>
              <a:t>bewoners</a:t>
            </a:r>
            <a:r>
              <a:rPr lang="en-US" dirty="0"/>
              <a:t> </a:t>
            </a:r>
            <a:r>
              <a:rPr lang="en-US" dirty="0" err="1"/>
              <a:t>gedeeld</a:t>
            </a:r>
            <a:r>
              <a:rPr lang="en-US" dirty="0"/>
              <a:t> </a:t>
            </a:r>
            <a:r>
              <a:rPr lang="en-US" dirty="0" err="1"/>
              <a:t>worden</a:t>
            </a:r>
            <a:r>
              <a:rPr lang="en-US" dirty="0"/>
              <a:t>?</a:t>
            </a:r>
          </a:p>
        </p:txBody>
      </p:sp>
      <p:pic>
        <p:nvPicPr>
          <p:cNvPr id="4" name="Afbeelding 3">
            <a:extLst>
              <a:ext uri="{FF2B5EF4-FFF2-40B4-BE49-F238E27FC236}">
                <a16:creationId xmlns:a16="http://schemas.microsoft.com/office/drawing/2014/main" id="{EE0F0833-95CE-E444-83B6-7A5B8B0986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0538" y="5107008"/>
            <a:ext cx="3294760" cy="1592028"/>
          </a:xfrm>
          <a:prstGeom prst="rect">
            <a:avLst/>
          </a:prstGeom>
        </p:spPr>
      </p:pic>
    </p:spTree>
    <p:extLst>
      <p:ext uri="{BB962C8B-B14F-4D97-AF65-F5344CB8AC3E}">
        <p14:creationId xmlns:p14="http://schemas.microsoft.com/office/powerpoint/2010/main" val="2758067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0B8855-2474-D643-6072-45BB25C2707B}"/>
              </a:ext>
            </a:extLst>
          </p:cNvPr>
          <p:cNvSpPr>
            <a:spLocks noGrp="1"/>
          </p:cNvSpPr>
          <p:nvPr>
            <p:ph type="title"/>
          </p:nvPr>
        </p:nvSpPr>
        <p:spPr>
          <a:xfrm>
            <a:off x="301752" y="1017686"/>
            <a:ext cx="3410958" cy="1532976"/>
          </a:xfrm>
        </p:spPr>
        <p:txBody>
          <a:bodyPr anchor="t">
            <a:normAutofit/>
          </a:bodyPr>
          <a:lstStyle/>
          <a:p>
            <a:r>
              <a:rPr lang="nl-NL" dirty="0"/>
              <a:t>Duurzaamheid</a:t>
            </a:r>
          </a:p>
        </p:txBody>
      </p:sp>
      <p:sp>
        <p:nvSpPr>
          <p:cNvPr id="12" name="Content Placeholder 2">
            <a:extLst>
              <a:ext uri="{FF2B5EF4-FFF2-40B4-BE49-F238E27FC236}">
                <a16:creationId xmlns:a16="http://schemas.microsoft.com/office/drawing/2014/main" id="{DAC6E601-BBF6-74EB-0699-C666D0E870C4}"/>
              </a:ext>
            </a:extLst>
          </p:cNvPr>
          <p:cNvSpPr>
            <a:spLocks noGrp="1"/>
          </p:cNvSpPr>
          <p:nvPr>
            <p:ph sz="quarter" idx="14"/>
          </p:nvPr>
        </p:nvSpPr>
        <p:spPr>
          <a:xfrm>
            <a:off x="4480560" y="1017686"/>
            <a:ext cx="7010399" cy="2377440"/>
          </a:xfrm>
        </p:spPr>
        <p:txBody>
          <a:bodyPr>
            <a:normAutofit/>
          </a:bodyPr>
          <a:lstStyle/>
          <a:p>
            <a:pPr marL="342900" indent="-342900">
              <a:lnSpc>
                <a:spcPct val="110000"/>
              </a:lnSpc>
              <a:buAutoNum type="arabicPeriod"/>
            </a:pPr>
            <a:r>
              <a:rPr lang="en-US" sz="1500" err="1"/>
              <a:t>Inzetten</a:t>
            </a:r>
            <a:r>
              <a:rPr lang="en-US" sz="1500"/>
              <a:t> op </a:t>
            </a:r>
            <a:r>
              <a:rPr lang="en-US" sz="1500" err="1"/>
              <a:t>betere</a:t>
            </a:r>
            <a:r>
              <a:rPr lang="en-US" sz="1500"/>
              <a:t> (en </a:t>
            </a:r>
            <a:r>
              <a:rPr lang="en-US" sz="1500" err="1"/>
              <a:t>onafhankelijke</a:t>
            </a:r>
            <a:r>
              <a:rPr lang="en-US" sz="1500"/>
              <a:t>) </a:t>
            </a:r>
            <a:r>
              <a:rPr lang="en-US" sz="1500" err="1"/>
              <a:t>informatie</a:t>
            </a:r>
            <a:r>
              <a:rPr lang="en-US" sz="1500"/>
              <a:t> </a:t>
            </a:r>
            <a:r>
              <a:rPr lang="en-US" sz="1500" err="1"/>
              <a:t>voor</a:t>
            </a:r>
            <a:r>
              <a:rPr lang="en-US" sz="1500"/>
              <a:t> (en  </a:t>
            </a:r>
            <a:r>
              <a:rPr lang="en-US" sz="1500" err="1"/>
              <a:t>begeleiding</a:t>
            </a:r>
            <a:r>
              <a:rPr lang="en-US" sz="1500"/>
              <a:t> van) </a:t>
            </a:r>
            <a:r>
              <a:rPr lang="en-US" sz="1500" err="1"/>
              <a:t>bewoners</a:t>
            </a:r>
            <a:r>
              <a:rPr lang="en-US" sz="1500"/>
              <a:t>.</a:t>
            </a:r>
          </a:p>
          <a:p>
            <a:pPr marL="342900" indent="-342900">
              <a:lnSpc>
                <a:spcPct val="110000"/>
              </a:lnSpc>
              <a:buAutoNum type="arabicPeriod"/>
            </a:pPr>
            <a:r>
              <a:rPr lang="en-US" sz="1500" err="1"/>
              <a:t>Aandacht</a:t>
            </a:r>
            <a:r>
              <a:rPr lang="en-US" sz="1500"/>
              <a:t> </a:t>
            </a:r>
            <a:r>
              <a:rPr lang="en-US" sz="1500" err="1"/>
              <a:t>voor</a:t>
            </a:r>
            <a:r>
              <a:rPr lang="en-US" sz="1500"/>
              <a:t> </a:t>
            </a:r>
            <a:r>
              <a:rPr lang="en-US" sz="1500" err="1"/>
              <a:t>alternatieven</a:t>
            </a:r>
            <a:r>
              <a:rPr lang="en-US" sz="1500"/>
              <a:t> (</a:t>
            </a:r>
            <a:r>
              <a:rPr lang="en-US" sz="1500" err="1"/>
              <a:t>airco’s</a:t>
            </a:r>
            <a:r>
              <a:rPr lang="en-US" sz="1500"/>
              <a:t>) die nu </a:t>
            </a:r>
            <a:r>
              <a:rPr lang="en-US" sz="1500" err="1"/>
              <a:t>soms</a:t>
            </a:r>
            <a:r>
              <a:rPr lang="en-US" sz="1500"/>
              <a:t> </a:t>
            </a:r>
            <a:r>
              <a:rPr lang="en-US" sz="1500" err="1"/>
              <a:t>worden</a:t>
            </a:r>
            <a:r>
              <a:rPr lang="en-US" sz="1500"/>
              <a:t> </a:t>
            </a:r>
            <a:r>
              <a:rPr lang="en-US" sz="1500" err="1"/>
              <a:t>toegepast</a:t>
            </a:r>
            <a:r>
              <a:rPr lang="en-US" sz="1500"/>
              <a:t>. </a:t>
            </a:r>
            <a:r>
              <a:rPr lang="en-US" sz="1500" err="1"/>
              <a:t>Hierover</a:t>
            </a:r>
            <a:r>
              <a:rPr lang="en-US" sz="1500"/>
              <a:t> </a:t>
            </a:r>
            <a:r>
              <a:rPr lang="en-US" sz="1500" err="1"/>
              <a:t>wordt</a:t>
            </a:r>
            <a:r>
              <a:rPr lang="en-US" sz="1500"/>
              <a:t> </a:t>
            </a:r>
            <a:r>
              <a:rPr lang="en-US" sz="1500" err="1"/>
              <a:t>ook</a:t>
            </a:r>
            <a:r>
              <a:rPr lang="en-US" sz="1500"/>
              <a:t> </a:t>
            </a:r>
            <a:r>
              <a:rPr lang="en-US" sz="1500" err="1"/>
              <a:t>gecommuniceerd</a:t>
            </a:r>
            <a:r>
              <a:rPr lang="en-US" sz="1500"/>
              <a:t>.</a:t>
            </a:r>
          </a:p>
          <a:p>
            <a:pPr marL="342900" indent="-342900">
              <a:lnSpc>
                <a:spcPct val="110000"/>
              </a:lnSpc>
              <a:buAutoNum type="arabicPeriod"/>
            </a:pPr>
            <a:r>
              <a:rPr lang="en-US" sz="1500" err="1"/>
              <a:t>Informatie</a:t>
            </a:r>
            <a:r>
              <a:rPr lang="en-US" sz="1500"/>
              <a:t> </a:t>
            </a:r>
            <a:r>
              <a:rPr lang="en-US" sz="1500" err="1"/>
              <a:t>verstrekken</a:t>
            </a:r>
            <a:r>
              <a:rPr lang="en-US" sz="1500"/>
              <a:t> over het </a:t>
            </a:r>
            <a:r>
              <a:rPr lang="en-US" sz="1500" err="1"/>
              <a:t>gebruik</a:t>
            </a:r>
            <a:r>
              <a:rPr lang="en-US" sz="1500"/>
              <a:t> van </a:t>
            </a:r>
            <a:r>
              <a:rPr lang="en-US" sz="1500" err="1"/>
              <a:t>een</a:t>
            </a:r>
            <a:r>
              <a:rPr lang="en-US" sz="1500"/>
              <a:t> </a:t>
            </a:r>
            <a:r>
              <a:rPr lang="en-US" sz="1500" err="1"/>
              <a:t>houtkachel</a:t>
            </a:r>
            <a:r>
              <a:rPr lang="en-US" sz="1500"/>
              <a:t> of </a:t>
            </a:r>
            <a:r>
              <a:rPr lang="en-US" sz="1500" err="1"/>
              <a:t>pelletkachel</a:t>
            </a:r>
            <a:r>
              <a:rPr lang="en-US" sz="1500"/>
              <a:t>.</a:t>
            </a:r>
          </a:p>
          <a:p>
            <a:pPr marL="342900" indent="-342900">
              <a:lnSpc>
                <a:spcPct val="110000"/>
              </a:lnSpc>
              <a:buAutoNum type="arabicPeriod"/>
            </a:pPr>
            <a:r>
              <a:rPr lang="en-US" sz="1500" err="1"/>
              <a:t>Aandacht</a:t>
            </a:r>
            <a:r>
              <a:rPr lang="en-US" sz="1500"/>
              <a:t> vestige op </a:t>
            </a:r>
            <a:r>
              <a:rPr lang="en-US" sz="1500" err="1"/>
              <a:t>positieve</a:t>
            </a:r>
            <a:r>
              <a:rPr lang="en-US" sz="1500"/>
              <a:t> </a:t>
            </a:r>
            <a:r>
              <a:rPr lang="en-US" sz="1500" err="1"/>
              <a:t>voorbeelden</a:t>
            </a:r>
            <a:r>
              <a:rPr lang="en-US" sz="1500"/>
              <a:t> van </a:t>
            </a:r>
            <a:r>
              <a:rPr lang="en-US" sz="1500" err="1"/>
              <a:t>bewust</a:t>
            </a:r>
            <a:r>
              <a:rPr lang="en-US" sz="1500"/>
              <a:t> </a:t>
            </a:r>
            <a:r>
              <a:rPr lang="en-US" sz="1500" err="1"/>
              <a:t>materiaalgebruik</a:t>
            </a:r>
            <a:r>
              <a:rPr lang="en-US" sz="1500"/>
              <a:t> en </a:t>
            </a:r>
            <a:r>
              <a:rPr lang="en-US" sz="1500" err="1"/>
              <a:t>klimaatadaptatie</a:t>
            </a:r>
            <a:r>
              <a:rPr lang="en-US" sz="1500"/>
              <a:t>.</a:t>
            </a:r>
          </a:p>
          <a:p>
            <a:pPr>
              <a:lnSpc>
                <a:spcPct val="110000"/>
              </a:lnSpc>
            </a:pPr>
            <a:endParaRPr lang="en-US" sz="1500"/>
          </a:p>
        </p:txBody>
      </p:sp>
      <p:pic>
        <p:nvPicPr>
          <p:cNvPr id="4" name="Afbeelding 3">
            <a:extLst>
              <a:ext uri="{FF2B5EF4-FFF2-40B4-BE49-F238E27FC236}">
                <a16:creationId xmlns:a16="http://schemas.microsoft.com/office/drawing/2014/main" id="{795E11AD-1589-F48C-DAB4-C86CDDAACC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92358" y="3982292"/>
            <a:ext cx="3564696" cy="2522023"/>
          </a:xfrm>
          <a:prstGeom prst="rect">
            <a:avLst/>
          </a:prstGeom>
          <a:noFill/>
        </p:spPr>
      </p:pic>
    </p:spTree>
    <p:extLst>
      <p:ext uri="{BB962C8B-B14F-4D97-AF65-F5344CB8AC3E}">
        <p14:creationId xmlns:p14="http://schemas.microsoft.com/office/powerpoint/2010/main" val="2409393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126664-D082-1548-FD5C-F6FFD6716AA9}"/>
              </a:ext>
            </a:extLst>
          </p:cNvPr>
          <p:cNvSpPr>
            <a:spLocks noGrp="1"/>
          </p:cNvSpPr>
          <p:nvPr>
            <p:ph type="title"/>
          </p:nvPr>
        </p:nvSpPr>
        <p:spPr>
          <a:xfrm>
            <a:off x="301752" y="2834639"/>
            <a:ext cx="3014382" cy="2926080"/>
          </a:xfrm>
        </p:spPr>
        <p:txBody>
          <a:bodyPr>
            <a:normAutofit/>
          </a:bodyPr>
          <a:lstStyle/>
          <a:p>
            <a:r>
              <a:rPr lang="nl-NL" dirty="0"/>
              <a:t>Openbare ruimte</a:t>
            </a:r>
          </a:p>
        </p:txBody>
      </p:sp>
      <p:pic>
        <p:nvPicPr>
          <p:cNvPr id="5" name="Afbeelding 4">
            <a:extLst>
              <a:ext uri="{FF2B5EF4-FFF2-40B4-BE49-F238E27FC236}">
                <a16:creationId xmlns:a16="http://schemas.microsoft.com/office/drawing/2014/main" id="{D075B618-0649-9970-094C-0D1549503F9E}"/>
              </a:ext>
            </a:extLst>
          </p:cNvPr>
          <p:cNvPicPr>
            <a:picLocks noChangeAspect="1"/>
          </p:cNvPicPr>
          <p:nvPr/>
        </p:nvPicPr>
        <p:blipFill>
          <a:blip r:embed="rId2">
            <a:extLst>
              <a:ext uri="{28A0092B-C50C-407E-A947-70E740481C1C}">
                <a14:useLocalDpi xmlns:a14="http://schemas.microsoft.com/office/drawing/2010/main" val="0"/>
              </a:ext>
            </a:extLst>
          </a:blip>
          <a:srcRect t="45182" b="35642"/>
          <a:stretch>
            <a:fillRect/>
          </a:stretch>
        </p:blipFill>
        <p:spPr>
          <a:xfrm>
            <a:off x="-17796" y="10"/>
            <a:ext cx="12209796" cy="2420088"/>
          </a:xfrm>
          <a:prstGeom prst="rect">
            <a:avLst/>
          </a:prstGeom>
          <a:noFill/>
        </p:spPr>
      </p:pic>
      <p:sp>
        <p:nvSpPr>
          <p:cNvPr id="3" name="Tijdelijke aanduiding voor inhoud 2">
            <a:extLst>
              <a:ext uri="{FF2B5EF4-FFF2-40B4-BE49-F238E27FC236}">
                <a16:creationId xmlns:a16="http://schemas.microsoft.com/office/drawing/2014/main" id="{C9E893A2-D1F9-9055-0108-2D3997C48800}"/>
              </a:ext>
            </a:extLst>
          </p:cNvPr>
          <p:cNvSpPr>
            <a:spLocks noGrp="1"/>
          </p:cNvSpPr>
          <p:nvPr>
            <p:ph sz="quarter" idx="14"/>
          </p:nvPr>
        </p:nvSpPr>
        <p:spPr>
          <a:xfrm>
            <a:off x="4480560" y="2834640"/>
            <a:ext cx="7200900" cy="2926080"/>
          </a:xfrm>
        </p:spPr>
        <p:txBody>
          <a:bodyPr>
            <a:normAutofit/>
          </a:bodyPr>
          <a:lstStyle/>
          <a:p>
            <a:r>
              <a:rPr lang="nl-NL" sz="1700" err="1"/>
              <a:t>Intensiviering</a:t>
            </a:r>
            <a:r>
              <a:rPr lang="nl-NL" sz="1700"/>
              <a:t> van de inzet op achterstallig groenonderhoud.</a:t>
            </a:r>
          </a:p>
          <a:p>
            <a:r>
              <a:rPr lang="nl-NL" sz="1700"/>
              <a:t>Start onderzoek herinrichtring Weg door de Rijpel.</a:t>
            </a:r>
          </a:p>
          <a:p>
            <a:r>
              <a:rPr lang="nl-NL" sz="1700"/>
              <a:t>Vernieuwing van delen van de fietspaden </a:t>
            </a:r>
            <a:r>
              <a:rPr lang="nl-NL" sz="1700" err="1"/>
              <a:t>Nemerlaerhof</a:t>
            </a:r>
            <a:r>
              <a:rPr lang="nl-NL" sz="1700"/>
              <a:t> en </a:t>
            </a:r>
            <a:r>
              <a:rPr lang="nl-NL" sz="1700" err="1"/>
              <a:t>Frieslandpad</a:t>
            </a:r>
            <a:r>
              <a:rPr lang="nl-NL" sz="1700"/>
              <a:t>.</a:t>
            </a:r>
          </a:p>
          <a:p>
            <a:r>
              <a:rPr lang="nl-NL" sz="1700"/>
              <a:t>Gekeken wordt naar formalisering van olifantenpaadjes, sluipweggetjes en achterommetjes.</a:t>
            </a:r>
          </a:p>
          <a:p>
            <a:r>
              <a:rPr lang="nl-NL" sz="1700"/>
              <a:t>Start onderzoek naar het gebruik van routes en of ze nog logisch zijn.</a:t>
            </a:r>
          </a:p>
          <a:p>
            <a:r>
              <a:rPr lang="nl-NL" sz="1700"/>
              <a:t>Optimaliseren van bestaande parkeerplekken (inrichting en uitbreiding).</a:t>
            </a:r>
          </a:p>
        </p:txBody>
      </p:sp>
    </p:spTree>
    <p:extLst>
      <p:ext uri="{BB962C8B-B14F-4D97-AF65-F5344CB8AC3E}">
        <p14:creationId xmlns:p14="http://schemas.microsoft.com/office/powerpoint/2010/main" val="1524038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B7FFF6-464B-18AA-30B2-891D7914408A}"/>
              </a:ext>
            </a:extLst>
          </p:cNvPr>
          <p:cNvSpPr>
            <a:spLocks noGrp="1"/>
          </p:cNvSpPr>
          <p:nvPr>
            <p:ph type="title"/>
          </p:nvPr>
        </p:nvSpPr>
        <p:spPr>
          <a:xfrm>
            <a:off x="301752" y="1019811"/>
            <a:ext cx="3419380" cy="1856553"/>
          </a:xfrm>
        </p:spPr>
        <p:txBody>
          <a:bodyPr>
            <a:normAutofit/>
          </a:bodyPr>
          <a:lstStyle/>
          <a:p>
            <a:r>
              <a:rPr lang="nl-NL" dirty="0"/>
              <a:t>Meedoen en ontmoeten</a:t>
            </a:r>
          </a:p>
        </p:txBody>
      </p:sp>
      <p:pic>
        <p:nvPicPr>
          <p:cNvPr id="5" name="Afbeelding 4">
            <a:extLst>
              <a:ext uri="{FF2B5EF4-FFF2-40B4-BE49-F238E27FC236}">
                <a16:creationId xmlns:a16="http://schemas.microsoft.com/office/drawing/2014/main" id="{15AEF412-360B-9266-1605-A355F1EEDB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415" y="3045041"/>
            <a:ext cx="2946692" cy="3297489"/>
          </a:xfrm>
          <a:prstGeom prst="rect">
            <a:avLst/>
          </a:prstGeom>
          <a:noFill/>
        </p:spPr>
      </p:pic>
      <p:sp>
        <p:nvSpPr>
          <p:cNvPr id="3" name="Tijdelijke aanduiding voor inhoud 2">
            <a:extLst>
              <a:ext uri="{FF2B5EF4-FFF2-40B4-BE49-F238E27FC236}">
                <a16:creationId xmlns:a16="http://schemas.microsoft.com/office/drawing/2014/main" id="{13579D8E-481B-9813-7995-FECF02E57EF4}"/>
              </a:ext>
            </a:extLst>
          </p:cNvPr>
          <p:cNvSpPr>
            <a:spLocks noGrp="1"/>
          </p:cNvSpPr>
          <p:nvPr>
            <p:ph sz="quarter" idx="13"/>
          </p:nvPr>
        </p:nvSpPr>
        <p:spPr>
          <a:xfrm>
            <a:off x="4478968" y="1019810"/>
            <a:ext cx="7315200" cy="5577840"/>
          </a:xfrm>
        </p:spPr>
        <p:txBody>
          <a:bodyPr>
            <a:normAutofit/>
          </a:bodyPr>
          <a:lstStyle/>
          <a:p>
            <a:r>
              <a:rPr lang="nl-NL" dirty="0"/>
              <a:t>Voorbereiding realisering nieuwe MFA.</a:t>
            </a:r>
          </a:p>
          <a:p>
            <a:r>
              <a:rPr lang="nl-NL" dirty="0"/>
              <a:t>Start onderzoek naar de behoefte aan meer verbinding.</a:t>
            </a:r>
          </a:p>
          <a:p>
            <a:r>
              <a:rPr lang="nl-NL" dirty="0"/>
              <a:t>Voortzetting van de al bestaande straatgesprekken.</a:t>
            </a:r>
          </a:p>
          <a:p>
            <a:r>
              <a:rPr lang="nl-NL" dirty="0"/>
              <a:t>Start onderzoek naar de behoefte aan de opzet van een sleutelpersonennetwerk.</a:t>
            </a:r>
          </a:p>
          <a:p>
            <a:r>
              <a:rPr lang="nl-NL" dirty="0"/>
              <a:t>Onderzoek naar de opzet van een breed gedragen (digitaal) communicatiemiddel voor en door bewoners.</a:t>
            </a:r>
          </a:p>
        </p:txBody>
      </p:sp>
    </p:spTree>
    <p:extLst>
      <p:ext uri="{BB962C8B-B14F-4D97-AF65-F5344CB8AC3E}">
        <p14:creationId xmlns:p14="http://schemas.microsoft.com/office/powerpoint/2010/main" val="1415178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39628A-E26C-648C-8B2E-716A893F4934}"/>
              </a:ext>
            </a:extLst>
          </p:cNvPr>
          <p:cNvSpPr>
            <a:spLocks noGrp="1"/>
          </p:cNvSpPr>
          <p:nvPr>
            <p:ph type="title"/>
          </p:nvPr>
        </p:nvSpPr>
        <p:spPr>
          <a:xfrm>
            <a:off x="301752" y="952499"/>
            <a:ext cx="6751127" cy="1250871"/>
          </a:xfrm>
        </p:spPr>
        <p:txBody>
          <a:bodyPr anchor="b">
            <a:normAutofit/>
          </a:bodyPr>
          <a:lstStyle/>
          <a:p>
            <a:r>
              <a:rPr lang="nl-NL" dirty="0"/>
              <a:t>Gezondheid en zorg</a:t>
            </a:r>
          </a:p>
        </p:txBody>
      </p:sp>
      <p:sp>
        <p:nvSpPr>
          <p:cNvPr id="3" name="Tijdelijke aanduiding voor inhoud 2">
            <a:extLst>
              <a:ext uri="{FF2B5EF4-FFF2-40B4-BE49-F238E27FC236}">
                <a16:creationId xmlns:a16="http://schemas.microsoft.com/office/drawing/2014/main" id="{BC7E0477-D312-4156-EE9C-C6616ECDA9EE}"/>
              </a:ext>
            </a:extLst>
          </p:cNvPr>
          <p:cNvSpPr>
            <a:spLocks noGrp="1"/>
          </p:cNvSpPr>
          <p:nvPr>
            <p:ph sz="quarter" idx="14"/>
          </p:nvPr>
        </p:nvSpPr>
        <p:spPr>
          <a:xfrm>
            <a:off x="301752" y="2410518"/>
            <a:ext cx="6755514" cy="3807402"/>
          </a:xfrm>
        </p:spPr>
        <p:txBody>
          <a:bodyPr>
            <a:normAutofit/>
          </a:bodyPr>
          <a:lstStyle/>
          <a:p>
            <a:r>
              <a:rPr lang="nl-NL" dirty="0"/>
              <a:t>Onderzoeken hoe een punt ingericht kan worden, gericht op het snel en integraal oppakken van vraagstukken met mandaat om namens betrokken partijen te handelen.</a:t>
            </a:r>
          </a:p>
          <a:p>
            <a:r>
              <a:rPr lang="nl-NL" dirty="0"/>
              <a:t>Start onderzoek: hoe kan Rijpelberg een seniorvriendelijke wijk worden?</a:t>
            </a:r>
          </a:p>
          <a:p>
            <a:r>
              <a:rPr lang="nl-NL" dirty="0"/>
              <a:t>Aanleggen van een beweegtuin.</a:t>
            </a:r>
          </a:p>
          <a:p>
            <a:r>
              <a:rPr lang="nl-NL" dirty="0"/>
              <a:t>Onderzoek naar de introductie van </a:t>
            </a:r>
            <a:r>
              <a:rPr lang="nl-NL" dirty="0" err="1"/>
              <a:t>GeldFit</a:t>
            </a:r>
            <a:r>
              <a:rPr lang="nl-NL" dirty="0"/>
              <a:t> in de wijk.</a:t>
            </a:r>
          </a:p>
        </p:txBody>
      </p:sp>
      <p:pic>
        <p:nvPicPr>
          <p:cNvPr id="5" name="Afbeelding 4">
            <a:extLst>
              <a:ext uri="{FF2B5EF4-FFF2-40B4-BE49-F238E27FC236}">
                <a16:creationId xmlns:a16="http://schemas.microsoft.com/office/drawing/2014/main" id="{65B489EF-92F5-9A89-9057-EFEC55891F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8411" y="0"/>
            <a:ext cx="3695178" cy="6858000"/>
          </a:xfrm>
          <a:prstGeom prst="rect">
            <a:avLst/>
          </a:prstGeom>
          <a:noFill/>
        </p:spPr>
      </p:pic>
    </p:spTree>
    <p:extLst>
      <p:ext uri="{BB962C8B-B14F-4D97-AF65-F5344CB8AC3E}">
        <p14:creationId xmlns:p14="http://schemas.microsoft.com/office/powerpoint/2010/main" val="3205931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9681F9-28B3-DBB6-D437-CA72ECAA217A}"/>
              </a:ext>
            </a:extLst>
          </p:cNvPr>
          <p:cNvSpPr>
            <a:spLocks noGrp="1"/>
          </p:cNvSpPr>
          <p:nvPr>
            <p:ph type="title"/>
          </p:nvPr>
        </p:nvSpPr>
        <p:spPr/>
        <p:txBody>
          <a:bodyPr/>
          <a:lstStyle/>
          <a:p>
            <a:r>
              <a:rPr lang="nl-NL" dirty="0"/>
              <a:t>Leefbaarheid en veiligheid</a:t>
            </a:r>
          </a:p>
        </p:txBody>
      </p:sp>
      <p:sp>
        <p:nvSpPr>
          <p:cNvPr id="3" name="Tijdelijke aanduiding voor inhoud 2">
            <a:extLst>
              <a:ext uri="{FF2B5EF4-FFF2-40B4-BE49-F238E27FC236}">
                <a16:creationId xmlns:a16="http://schemas.microsoft.com/office/drawing/2014/main" id="{D54A9F72-42CC-C8A3-983A-91D569E25EB7}"/>
              </a:ext>
            </a:extLst>
          </p:cNvPr>
          <p:cNvSpPr>
            <a:spLocks noGrp="1"/>
          </p:cNvSpPr>
          <p:nvPr>
            <p:ph sz="quarter" idx="13"/>
          </p:nvPr>
        </p:nvSpPr>
        <p:spPr>
          <a:xfrm>
            <a:off x="7952232" y="361741"/>
            <a:ext cx="3404277" cy="5808395"/>
          </a:xfrm>
        </p:spPr>
        <p:txBody>
          <a:bodyPr>
            <a:normAutofit/>
          </a:bodyPr>
          <a:lstStyle/>
          <a:p>
            <a:r>
              <a:rPr lang="nl-NL" dirty="0"/>
              <a:t>In kaart brengen van hotspots om risicovolle verkeerssituaties te identificeren en te blijven monitoren.</a:t>
            </a:r>
          </a:p>
          <a:p>
            <a:r>
              <a:rPr lang="nl-NL" dirty="0"/>
              <a:t>‘Smileys’ plaatsen op plekken waar overlast ervaren wordt van te hard rijden, gevolgd door politiecontroles en infrastructurele maatregelen.</a:t>
            </a:r>
          </a:p>
          <a:p>
            <a:r>
              <a:rPr lang="nl-NL" dirty="0"/>
              <a:t>Evt. handhaving door flitscontroles.</a:t>
            </a:r>
          </a:p>
          <a:p>
            <a:r>
              <a:rPr lang="nl-NL" dirty="0"/>
              <a:t>Bewustwording van (</a:t>
            </a:r>
            <a:r>
              <a:rPr lang="nl-NL" dirty="0" err="1"/>
              <a:t>verkeers</a:t>
            </a:r>
            <a:r>
              <a:rPr lang="nl-NL" dirty="0"/>
              <a:t>)gedrag via sociale media, wijkbladen en buurtacties waarbij buurtbewoners elkaar aanspreken op (rij)gedrag.</a:t>
            </a:r>
          </a:p>
        </p:txBody>
      </p:sp>
      <p:pic>
        <p:nvPicPr>
          <p:cNvPr id="5" name="Afbeelding 4">
            <a:extLst>
              <a:ext uri="{FF2B5EF4-FFF2-40B4-BE49-F238E27FC236}">
                <a16:creationId xmlns:a16="http://schemas.microsoft.com/office/drawing/2014/main" id="{9087A03E-2682-C4BA-93FC-F4FEE6745D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9032" y="975318"/>
            <a:ext cx="3800475" cy="2857500"/>
          </a:xfrm>
          <a:prstGeom prst="rect">
            <a:avLst/>
          </a:prstGeom>
        </p:spPr>
      </p:pic>
    </p:spTree>
    <p:extLst>
      <p:ext uri="{BB962C8B-B14F-4D97-AF65-F5344CB8AC3E}">
        <p14:creationId xmlns:p14="http://schemas.microsoft.com/office/powerpoint/2010/main" val="41262964"/>
      </p:ext>
    </p:extLst>
  </p:cSld>
  <p:clrMapOvr>
    <a:masterClrMapping/>
  </p:clrMapOvr>
</p:sld>
</file>

<file path=ppt/theme/theme1.xml><?xml version="1.0" encoding="utf-8"?>
<a:theme xmlns:a="http://schemas.openxmlformats.org/drawingml/2006/main" name="Donkere kleurovergang">
  <a:themeElements>
    <a:clrScheme name="Gro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ustom 53">
      <a:majorFont>
        <a:latin typeface="Arial Nova Ligh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 gradient" id="{E11C298A-C952-4C7C-AD82-FDE632A020A2}" vid="{C429265E-EED5-40F2-8F51-E02F8E47A731}"/>
    </a:ext>
  </a:extLst>
</a:theme>
</file>

<file path=docProps/app.xml><?xml version="1.0" encoding="utf-8"?>
<Properties xmlns="http://schemas.openxmlformats.org/officeDocument/2006/extended-properties" xmlns:vt="http://schemas.openxmlformats.org/officeDocument/2006/docPropsVTypes">
  <Template>Dark Gradient</Template>
  <TotalTime>282</TotalTime>
  <Words>637</Words>
  <Application>Microsoft Office PowerPoint</Application>
  <PresentationFormat>Breedbeeld</PresentationFormat>
  <Paragraphs>63</Paragraphs>
  <Slides>12</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12</vt:i4>
      </vt:variant>
    </vt:vector>
  </HeadingPairs>
  <TitlesOfParts>
    <vt:vector size="16" baseType="lpstr">
      <vt:lpstr>Aptos</vt:lpstr>
      <vt:lpstr>Arial</vt:lpstr>
      <vt:lpstr>Arial Nova Light</vt:lpstr>
      <vt:lpstr>Donkere kleurovergang</vt:lpstr>
      <vt:lpstr>Het WOP  (= wijkontwikkelingsprogramma)</vt:lpstr>
      <vt:lpstr>Wat is een WOP?</vt:lpstr>
      <vt:lpstr>Het tijdpad naar het nieuwe WOP</vt:lpstr>
      <vt:lpstr>Het tijdpad naar het nieuwe WOP #2</vt:lpstr>
      <vt:lpstr>En nu: de uitvoering…</vt:lpstr>
      <vt:lpstr>Uitvoeringsagenda 2026-2028</vt:lpstr>
      <vt:lpstr>Wonen</vt:lpstr>
      <vt:lpstr>Duurzaamheid</vt:lpstr>
      <vt:lpstr>Openbare ruimte</vt:lpstr>
      <vt:lpstr>Meedoen en ontmoeten</vt:lpstr>
      <vt:lpstr>Gezondheid en zorg</vt:lpstr>
      <vt:lpstr>Leefbaarheid en veiligheid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Frank Vliegenberg | BGR</dc:creator>
  <cp:lastModifiedBy>Frank Vliegenberg</cp:lastModifiedBy>
  <cp:revision>2</cp:revision>
  <dcterms:created xsi:type="dcterms:W3CDTF">2026-10-06T08:43:34Z</dcterms:created>
  <dcterms:modified xsi:type="dcterms:W3CDTF">2026-10-25T14:17:25Z</dcterms:modified>
</cp:coreProperties>
</file>